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Dumondi Condensed Heavy" charset="1" panose="00000000000000000000"/>
      <p:regular r:id="rId20"/>
    </p:embeddedFont>
    <p:embeddedFont>
      <p:font typeface="Dumondi Condensed Bold Italics" charset="1" panose="00000000000000000000"/>
      <p:regular r:id="rId21"/>
    </p:embeddedFont>
    <p:embeddedFont>
      <p:font typeface="Canva Sans Bold" charset="1" panose="020B0803030501040103"/>
      <p:regular r:id="rId22"/>
    </p:embeddedFont>
    <p:embeddedFont>
      <p:font typeface="Open Sans" charset="1" panose="020B0606030504020204"/>
      <p:regular r:id="rId23"/>
    </p:embeddedFont>
    <p:embeddedFont>
      <p:font typeface="Canva Sans" charset="1" panose="020B0503030501040103"/>
      <p:regular r:id="rId27"/>
    </p:embeddedFont>
    <p:embeddedFont>
      <p:font typeface="Dumondi Condensed Bold" charset="1" panose="00000000000000000000"/>
      <p:regular r:id="rId28"/>
    </p:embeddedFont>
    <p:embeddedFont>
      <p:font typeface="Open Sans Bold" charset="1" panose="020B0806030504020204"/>
      <p:regular r:id="rId29"/>
    </p:embeddedFont>
    <p:embeddedFont>
      <p:font typeface="Poppins Bold" charset="1" panose="00000800000000000000"/>
      <p:regular r:id="rId30"/>
    </p:embeddedFont>
    <p:embeddedFont>
      <p:font typeface="Dumondi Condensed" charset="1" panose="000000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notesMasters/notesMaster1.xml" Type="http://schemas.openxmlformats.org/officeDocument/2006/relationships/notesMaster"/><Relationship Id="rId25" Target="theme/theme2.xml" Type="http://schemas.openxmlformats.org/officeDocument/2006/relationships/theme"/><Relationship Id="rId26" Target="notesSlides/notesSlide1.xml" Type="http://schemas.openxmlformats.org/officeDocument/2006/relationships/notes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notesSlides/notesSlide2.xml" Type="http://schemas.openxmlformats.org/officeDocument/2006/relationships/notesSlide"/><Relationship Id="rId32" Target="notesSlides/notesSlide3.xml" Type="http://schemas.openxmlformats.org/officeDocument/2006/relationships/notesSlide"/><Relationship Id="rId33" Target="fonts/font33.fntdata" Type="http://schemas.openxmlformats.org/officeDocument/2006/relationships/font"/><Relationship Id="rId34" Target="notesSlides/notesSlide4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Para empezar, presentamos un caso real con la empresa Cars Integral, la cual enfrenta un grave problema de informalidad en la gestión de ventas y servicios. Al no registrar formalmente estas transacciones y depender únicamente de acuerdos verbales, la empresa desconoce sus ganancias reales diarias o semanales. Esto genera incertidumbre financiera y provoca la pérdida significativa del potencial de crecimiento del negocio.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Para el desarrollo del proyecto optamos por una metodología ágil, aprovechando la disponibilidad del jefe de la empresa, con quien realizamos reuniones semanales para validar avances y asegurar una toma de decisiones colaborativa. Esta metodología no solo favorece la adaptación continua, sino que también fortalece el vínculo con el cliente.</a:t>
            </a:r>
          </a:p>
          <a:p>
            <a:r>
              <a:rPr lang="en-US"/>
              <a:t/>
            </a:r>
          </a:p>
          <a:p>
            <a:r>
              <a:rPr lang="en-US"/>
              <a:t>Dividimos el proyecto en cinco sprints:</a:t>
            </a:r>
          </a:p>
          <a:p>
            <a:r>
              <a:rPr lang="en-US"/>
              <a:t/>
            </a:r>
          </a:p>
          <a:p>
            <a:r>
              <a:rPr lang="en-US"/>
              <a:t>En el primer sprint, realizamos la planificación general, incluyendo el kick-off y la elaboración del acta de constitución.</a:t>
            </a:r>
          </a:p>
          <a:p>
            <a:r>
              <a:rPr lang="en-US"/>
              <a:t/>
            </a:r>
          </a:p>
          <a:p>
            <a:r>
              <a:rPr lang="en-US"/>
              <a:t>En el segundo sprint, nos enfocamos en el diseño de la página, trabajando tanto en su funcionalidad como en su aspecto visual.</a:t>
            </a:r>
          </a:p>
          <a:p>
            <a:r>
              <a:rPr lang="en-US"/>
              <a:t/>
            </a:r>
          </a:p>
          <a:p>
            <a:r>
              <a:rPr lang="en-US"/>
              <a:t>El tercer sprint estuvo centrado en el desarrollo completo de la aplicación.</a:t>
            </a:r>
          </a:p>
          <a:p>
            <a:r>
              <a:rPr lang="en-US"/>
              <a:t/>
            </a:r>
          </a:p>
          <a:p>
            <a:r>
              <a:rPr lang="en-US"/>
              <a:t>En el cuarto sprint, realizamos pruebas unitarias y una marcha blanca dentro de la empresa para validar el funcionamiento en un entorno real.</a:t>
            </a:r>
          </a:p>
          <a:p>
            <a:r>
              <a:rPr lang="en-US"/>
              <a:t/>
            </a:r>
          </a:p>
          <a:p>
            <a:r>
              <a:rPr lang="en-US"/>
              <a:t>Finalmente, en el quinto sprint, trabajamos en la mejora continua y en proyectar el alcance futuro de la solución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En el proyecto contamos con 12 historias de usuario: nueve destinadas al usuario general, incluyendo funcionalidades básicas como emisión de boletas, gestión del stock y realización de compras; y tres enfocadas al administrador, orientadas principalmente a visualizar dashboards con ventas totales y acceder fácilmente al registro completo de transacciones, asegurando así un control eficiente sobre la gestión del negocio.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Nuestro stack tecnológico se compone en el frontend por React junto a Node.js, lo que nos permite desarrollar una interfaz ligera, responsiva y con múltiples posibilidades de integración. Utilizamos también Bootstrap para mejorar la apariencia visual y añadir funcionalidades. En el backend, trabajamos con Python y Django, facilitando la creación de endpoints gracias a su estructura clara y su ORM integrado. La base de datos utilizada es PostgreSQL, reconocida por su robustez, escalabilidad, soporte para transacciones complejas y alta integridad de los datos.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5.png" Type="http://schemas.openxmlformats.org/officeDocument/2006/relationships/image"/><Relationship Id="rId27" Target="../media/image26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43.png" Type="http://schemas.openxmlformats.org/officeDocument/2006/relationships/image"/><Relationship Id="rId20" Target="../media/image98.png" Type="http://schemas.openxmlformats.org/officeDocument/2006/relationships/image"/><Relationship Id="rId3" Target="../media/image44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43.png" Type="http://schemas.openxmlformats.org/officeDocument/2006/relationships/image"/><Relationship Id="rId20" Target="../media/image99.png" Type="http://schemas.openxmlformats.org/officeDocument/2006/relationships/image"/><Relationship Id="rId21" Target="../media/image100.svg" Type="http://schemas.openxmlformats.org/officeDocument/2006/relationships/image"/><Relationship Id="rId22" Target="../media/image101.png" Type="http://schemas.openxmlformats.org/officeDocument/2006/relationships/image"/><Relationship Id="rId23" Target="../media/image102.svg" Type="http://schemas.openxmlformats.org/officeDocument/2006/relationships/image"/><Relationship Id="rId24" Target="../media/image103.png" Type="http://schemas.openxmlformats.org/officeDocument/2006/relationships/image"/><Relationship Id="rId3" Target="../media/image44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43.png" Type="http://schemas.openxmlformats.org/officeDocument/2006/relationships/image"/><Relationship Id="rId20" Target="../media/image104.jpeg" Type="http://schemas.openxmlformats.org/officeDocument/2006/relationships/image"/><Relationship Id="rId21" Target="../media/image105.jpeg" Type="http://schemas.openxmlformats.org/officeDocument/2006/relationships/image"/><Relationship Id="rId22" Target="../media/image106.jpeg" Type="http://schemas.openxmlformats.org/officeDocument/2006/relationships/image"/><Relationship Id="rId23" Target="../media/image107.jpeg" Type="http://schemas.openxmlformats.org/officeDocument/2006/relationships/image"/><Relationship Id="rId24" Target="../media/image99.png" Type="http://schemas.openxmlformats.org/officeDocument/2006/relationships/image"/><Relationship Id="rId25" Target="../media/image100.svg" Type="http://schemas.openxmlformats.org/officeDocument/2006/relationships/image"/><Relationship Id="rId26" Target="../media/image101.png" Type="http://schemas.openxmlformats.org/officeDocument/2006/relationships/image"/><Relationship Id="rId27" Target="../media/image102.svg" Type="http://schemas.openxmlformats.org/officeDocument/2006/relationships/image"/><Relationship Id="rId3" Target="../media/image44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8.png" Type="http://schemas.openxmlformats.org/officeDocument/2006/relationships/image"/><Relationship Id="rId3" Target="../media/image109.svg" Type="http://schemas.openxmlformats.org/officeDocument/2006/relationships/image"/><Relationship Id="rId4" Target="../media/image110.png" Type="http://schemas.openxmlformats.org/officeDocument/2006/relationships/image"/><Relationship Id="rId5" Target="../media/image111.png" Type="http://schemas.openxmlformats.org/officeDocument/2006/relationships/image"/><Relationship Id="rId6" Target="../media/image11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svg" Type="http://schemas.openxmlformats.org/officeDocument/2006/relationships/image"/><Relationship Id="rId12" Target="../media/image34.png" Type="http://schemas.openxmlformats.org/officeDocument/2006/relationships/image"/><Relationship Id="rId13" Target="../media/image35.svg" Type="http://schemas.openxmlformats.org/officeDocument/2006/relationships/image"/><Relationship Id="rId14" Target="../media/image36.pn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31.pn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3.png" Type="http://schemas.openxmlformats.org/officeDocument/2006/relationships/image"/><Relationship Id="rId15" Target="../media/image4.svg" Type="http://schemas.openxmlformats.org/officeDocument/2006/relationships/image"/><Relationship Id="rId16" Target="../media/image7.png" Type="http://schemas.openxmlformats.org/officeDocument/2006/relationships/image"/><Relationship Id="rId17" Target="../media/image8.svg" Type="http://schemas.openxmlformats.org/officeDocument/2006/relationships/image"/><Relationship Id="rId18" Target="../media/image9.png" Type="http://schemas.openxmlformats.org/officeDocument/2006/relationships/image"/><Relationship Id="rId19" Target="../media/image10.svg" Type="http://schemas.openxmlformats.org/officeDocument/2006/relationships/image"/><Relationship Id="rId2" Target="../media/image41.png" Type="http://schemas.openxmlformats.org/officeDocument/2006/relationships/image"/><Relationship Id="rId20" Target="../media/image45.png" Type="http://schemas.openxmlformats.org/officeDocument/2006/relationships/image"/><Relationship Id="rId21" Target="../media/image46.svg" Type="http://schemas.openxmlformats.org/officeDocument/2006/relationships/image"/><Relationship Id="rId22" Target="../media/image47.png" Type="http://schemas.openxmlformats.org/officeDocument/2006/relationships/image"/><Relationship Id="rId23" Target="../media/image48.svg" Type="http://schemas.openxmlformats.org/officeDocument/2006/relationships/image"/><Relationship Id="rId24" Target="../media/image49.png" Type="http://schemas.openxmlformats.org/officeDocument/2006/relationships/image"/><Relationship Id="rId25" Target="../media/image50.svg" Type="http://schemas.openxmlformats.org/officeDocument/2006/relationships/image"/><Relationship Id="rId26" Target="../media/image51.png" Type="http://schemas.openxmlformats.org/officeDocument/2006/relationships/image"/><Relationship Id="rId27" Target="../media/image52.svg" Type="http://schemas.openxmlformats.org/officeDocument/2006/relationships/image"/><Relationship Id="rId28" Target="../media/image53.png" Type="http://schemas.openxmlformats.org/officeDocument/2006/relationships/image"/><Relationship Id="rId29" Target="../media/image54.svg" Type="http://schemas.openxmlformats.org/officeDocument/2006/relationships/image"/><Relationship Id="rId3" Target="../media/image42.svg" Type="http://schemas.openxmlformats.org/officeDocument/2006/relationships/image"/><Relationship Id="rId30" Target="../media/image55.png" Type="http://schemas.openxmlformats.org/officeDocument/2006/relationships/image"/><Relationship Id="rId31" Target="../media/image56.svg" Type="http://schemas.openxmlformats.org/officeDocument/2006/relationships/image"/><Relationship Id="rId32" Target="../media/image57.png" Type="http://schemas.openxmlformats.org/officeDocument/2006/relationships/image"/><Relationship Id="rId33" Target="../media/image58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43.png" Type="http://schemas.openxmlformats.org/officeDocument/2006/relationships/image"/><Relationship Id="rId13" Target="../media/image44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3.png" Type="http://schemas.openxmlformats.org/officeDocument/2006/relationships/image"/><Relationship Id="rId20" Target="../media/image59.png" Type="http://schemas.openxmlformats.org/officeDocument/2006/relationships/image"/><Relationship Id="rId21" Target="../media/image60.svg" Type="http://schemas.openxmlformats.org/officeDocument/2006/relationships/image"/><Relationship Id="rId22" Target="../media/image61.png" Type="http://schemas.openxmlformats.org/officeDocument/2006/relationships/image"/><Relationship Id="rId23" Target="../media/image62.svg" Type="http://schemas.openxmlformats.org/officeDocument/2006/relationships/image"/><Relationship Id="rId24" Target="../media/image63.png" Type="http://schemas.openxmlformats.org/officeDocument/2006/relationships/image"/><Relationship Id="rId25" Target="../media/image64.svg" Type="http://schemas.openxmlformats.org/officeDocument/2006/relationships/image"/><Relationship Id="rId26" Target="../media/image65.png" Type="http://schemas.openxmlformats.org/officeDocument/2006/relationships/image"/><Relationship Id="rId27" Target="../media/image66.svg" Type="http://schemas.openxmlformats.org/officeDocument/2006/relationships/image"/><Relationship Id="rId3" Target="../media/image4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svg" Type="http://schemas.openxmlformats.org/officeDocument/2006/relationships/image"/><Relationship Id="rId11" Target="../media/image43.png" Type="http://schemas.openxmlformats.org/officeDocument/2006/relationships/image"/><Relationship Id="rId12" Target="../media/image44.svg" Type="http://schemas.openxmlformats.org/officeDocument/2006/relationships/image"/><Relationship Id="rId13" Target="../media/image41.png" Type="http://schemas.openxmlformats.org/officeDocument/2006/relationships/image"/><Relationship Id="rId14" Target="../media/image42.svg" Type="http://schemas.openxmlformats.org/officeDocument/2006/relationships/image"/><Relationship Id="rId15" Target="../media/image11.png" Type="http://schemas.openxmlformats.org/officeDocument/2006/relationships/image"/><Relationship Id="rId16" Target="../media/image12.svg" Type="http://schemas.openxmlformats.org/officeDocument/2006/relationships/image"/><Relationship Id="rId17" Target="../media/image13.png" Type="http://schemas.openxmlformats.org/officeDocument/2006/relationships/image"/><Relationship Id="rId18" Target="../media/image14.svg" Type="http://schemas.openxmlformats.org/officeDocument/2006/relationships/image"/><Relationship Id="rId19" Target="../media/image75.png" Type="http://schemas.openxmlformats.org/officeDocument/2006/relationships/image"/><Relationship Id="rId2" Target="../notesSlides/notesSlide2.xml" Type="http://schemas.openxmlformats.org/officeDocument/2006/relationships/notesSlide"/><Relationship Id="rId20" Target="../media/image76.svg" Type="http://schemas.openxmlformats.org/officeDocument/2006/relationships/image"/><Relationship Id="rId21" Target="../media/image77.png" Type="http://schemas.openxmlformats.org/officeDocument/2006/relationships/image"/><Relationship Id="rId3" Target="../media/image67.png" Type="http://schemas.openxmlformats.org/officeDocument/2006/relationships/image"/><Relationship Id="rId4" Target="../media/image68.svg" Type="http://schemas.openxmlformats.org/officeDocument/2006/relationships/image"/><Relationship Id="rId5" Target="../media/image69.png" Type="http://schemas.openxmlformats.org/officeDocument/2006/relationships/image"/><Relationship Id="rId6" Target="../media/image70.svg" Type="http://schemas.openxmlformats.org/officeDocument/2006/relationships/image"/><Relationship Id="rId7" Target="../media/image71.png" Type="http://schemas.openxmlformats.org/officeDocument/2006/relationships/image"/><Relationship Id="rId8" Target="../media/image72.svg" Type="http://schemas.openxmlformats.org/officeDocument/2006/relationships/image"/><Relationship Id="rId9" Target="../media/image7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1.png" Type="http://schemas.openxmlformats.org/officeDocument/2006/relationships/image"/><Relationship Id="rId11" Target="../media/image82.sv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78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79.png" Type="http://schemas.openxmlformats.org/officeDocument/2006/relationships/image"/><Relationship Id="rId9" Target="../media/image8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3.png" Type="http://schemas.openxmlformats.org/officeDocument/2006/relationships/image"/><Relationship Id="rId15" Target="../media/image4.svg" Type="http://schemas.openxmlformats.org/officeDocument/2006/relationships/image"/><Relationship Id="rId16" Target="../media/image7.png" Type="http://schemas.openxmlformats.org/officeDocument/2006/relationships/image"/><Relationship Id="rId17" Target="../media/image8.svg" Type="http://schemas.openxmlformats.org/officeDocument/2006/relationships/image"/><Relationship Id="rId18" Target="../media/image9.png" Type="http://schemas.openxmlformats.org/officeDocument/2006/relationships/image"/><Relationship Id="rId19" Target="../media/image10.svg" Type="http://schemas.openxmlformats.org/officeDocument/2006/relationships/image"/><Relationship Id="rId2" Target="../media/image41.png" Type="http://schemas.openxmlformats.org/officeDocument/2006/relationships/image"/><Relationship Id="rId20" Target="../media/image83.png" Type="http://schemas.openxmlformats.org/officeDocument/2006/relationships/image"/><Relationship Id="rId21" Target="../media/image84.png" Type="http://schemas.openxmlformats.org/officeDocument/2006/relationships/image"/><Relationship Id="rId22" Target="../media/image85.svg" Type="http://schemas.openxmlformats.org/officeDocument/2006/relationships/image"/><Relationship Id="rId3" Target="../media/image4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9.png" Type="http://schemas.openxmlformats.org/officeDocument/2006/relationships/image"/><Relationship Id="rId12" Target="../media/image10.svg" Type="http://schemas.openxmlformats.org/officeDocument/2006/relationships/image"/><Relationship Id="rId13" Target="../media/image11.png" Type="http://schemas.openxmlformats.org/officeDocument/2006/relationships/image"/><Relationship Id="rId14" Target="../media/image12.svg" Type="http://schemas.openxmlformats.org/officeDocument/2006/relationships/image"/><Relationship Id="rId15" Target="../media/image13.png" Type="http://schemas.openxmlformats.org/officeDocument/2006/relationships/image"/><Relationship Id="rId16" Target="../media/image14.svg" Type="http://schemas.openxmlformats.org/officeDocument/2006/relationships/image"/><Relationship Id="rId17" Target="../media/image15.png" Type="http://schemas.openxmlformats.org/officeDocument/2006/relationships/image"/><Relationship Id="rId18" Target="../media/image16.svg" Type="http://schemas.openxmlformats.org/officeDocument/2006/relationships/image"/><Relationship Id="rId19" Target="../media/image17.png" Type="http://schemas.openxmlformats.org/officeDocument/2006/relationships/image"/><Relationship Id="rId2" Target="../notesSlides/notesSlide4.xml" Type="http://schemas.openxmlformats.org/officeDocument/2006/relationships/notesSlide"/><Relationship Id="rId20" Target="../media/image18.svg" Type="http://schemas.openxmlformats.org/officeDocument/2006/relationships/image"/><Relationship Id="rId21" Target="../media/image86.png" Type="http://schemas.openxmlformats.org/officeDocument/2006/relationships/image"/><Relationship Id="rId22" Target="../media/image87.svg" Type="http://schemas.openxmlformats.org/officeDocument/2006/relationships/image"/><Relationship Id="rId23" Target="../media/image88.png" Type="http://schemas.openxmlformats.org/officeDocument/2006/relationships/image"/><Relationship Id="rId24" Target="../media/image89.svg" Type="http://schemas.openxmlformats.org/officeDocument/2006/relationships/image"/><Relationship Id="rId25" Target="../media/image90.png" Type="http://schemas.openxmlformats.org/officeDocument/2006/relationships/image"/><Relationship Id="rId26" Target="../media/image91.svg" Type="http://schemas.openxmlformats.org/officeDocument/2006/relationships/image"/><Relationship Id="rId27" Target="../media/image92.png" Type="http://schemas.openxmlformats.org/officeDocument/2006/relationships/image"/><Relationship Id="rId28" Target="../media/image93.svg" Type="http://schemas.openxmlformats.org/officeDocument/2006/relationships/image"/><Relationship Id="rId29" Target="../media/image94.png" Type="http://schemas.openxmlformats.org/officeDocument/2006/relationships/image"/><Relationship Id="rId3" Target="../media/image43.png" Type="http://schemas.openxmlformats.org/officeDocument/2006/relationships/image"/><Relationship Id="rId30" Target="../media/image95.svg" Type="http://schemas.openxmlformats.org/officeDocument/2006/relationships/image"/><Relationship Id="rId31" Target="../media/image96.png" Type="http://schemas.openxmlformats.org/officeDocument/2006/relationships/image"/><Relationship Id="rId32" Target="../media/image97.svg" Type="http://schemas.openxmlformats.org/officeDocument/2006/relationships/image"/><Relationship Id="rId4" Target="../media/image44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41.png" Type="http://schemas.openxmlformats.org/officeDocument/2006/relationships/image"/><Relationship Id="rId8" Target="../media/image42.svg" Type="http://schemas.openxmlformats.org/officeDocument/2006/relationships/image"/><Relationship Id="rId9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5926" y="3469782"/>
            <a:ext cx="15324175" cy="3340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758"/>
              </a:lnSpc>
              <a:spcBef>
                <a:spcPct val="0"/>
              </a:spcBef>
            </a:pPr>
            <a:r>
              <a:rPr lang="en-US" b="true" sz="23417">
                <a:solidFill>
                  <a:srgbClr val="05061C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VULCASTOCK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242154" y="6225409"/>
            <a:ext cx="13803692" cy="122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81"/>
              </a:lnSpc>
              <a:spcBef>
                <a:spcPct val="0"/>
              </a:spcBef>
            </a:pPr>
            <a:r>
              <a:rPr lang="en-US" b="true" sz="8529" i="true">
                <a:solidFill>
                  <a:srgbClr val="05061C"/>
                </a:solidFill>
                <a:latin typeface="Dumondi Condensed Bold Italics"/>
                <a:ea typeface="Dumondi Condensed Bold Italics"/>
                <a:cs typeface="Dumondi Condensed Bold Italics"/>
                <a:sym typeface="Dumondi Condensed Bold Italics"/>
              </a:rPr>
              <a:t>Integrantes: Manuel Cid - Jorge Reyes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37772">
            <a:off x="7983782" y="245268"/>
            <a:ext cx="2320437" cy="1763532"/>
          </a:xfrm>
          <a:custGeom>
            <a:avLst/>
            <a:gdLst/>
            <a:ahLst/>
            <a:cxnLst/>
            <a:rect r="r" b="b" t="t" l="l"/>
            <a:pathLst>
              <a:path h="1763532" w="2320437">
                <a:moveTo>
                  <a:pt x="0" y="0"/>
                </a:moveTo>
                <a:lnTo>
                  <a:pt x="2320436" y="0"/>
                </a:lnTo>
                <a:lnTo>
                  <a:pt x="2320436" y="1763532"/>
                </a:lnTo>
                <a:lnTo>
                  <a:pt x="0" y="176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248835">
            <a:off x="1590729" y="-877670"/>
            <a:ext cx="3244749" cy="2289023"/>
          </a:xfrm>
          <a:custGeom>
            <a:avLst/>
            <a:gdLst/>
            <a:ahLst/>
            <a:cxnLst/>
            <a:rect r="r" b="b" t="t" l="l"/>
            <a:pathLst>
              <a:path h="2289023" w="3244749">
                <a:moveTo>
                  <a:pt x="0" y="0"/>
                </a:moveTo>
                <a:lnTo>
                  <a:pt x="3244749" y="0"/>
                </a:lnTo>
                <a:lnTo>
                  <a:pt x="3244749" y="2289023"/>
                </a:lnTo>
                <a:lnTo>
                  <a:pt x="0" y="22890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7882916">
            <a:off x="15260428" y="-1317761"/>
            <a:ext cx="1873617" cy="2635522"/>
          </a:xfrm>
          <a:custGeom>
            <a:avLst/>
            <a:gdLst/>
            <a:ahLst/>
            <a:cxnLst/>
            <a:rect r="r" b="b" t="t" l="l"/>
            <a:pathLst>
              <a:path h="2635522" w="1873617">
                <a:moveTo>
                  <a:pt x="0" y="0"/>
                </a:moveTo>
                <a:lnTo>
                  <a:pt x="1873617" y="0"/>
                </a:lnTo>
                <a:lnTo>
                  <a:pt x="1873617" y="2635522"/>
                </a:lnTo>
                <a:lnTo>
                  <a:pt x="0" y="26355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259300" y="869538"/>
            <a:ext cx="1762476" cy="2370078"/>
          </a:xfrm>
          <a:custGeom>
            <a:avLst/>
            <a:gdLst/>
            <a:ahLst/>
            <a:cxnLst/>
            <a:rect r="r" b="b" t="t" l="l"/>
            <a:pathLst>
              <a:path h="2370078" w="1762476">
                <a:moveTo>
                  <a:pt x="0" y="0"/>
                </a:moveTo>
                <a:lnTo>
                  <a:pt x="1762476" y="0"/>
                </a:lnTo>
                <a:lnTo>
                  <a:pt x="1762476" y="2370078"/>
                </a:lnTo>
                <a:lnTo>
                  <a:pt x="0" y="23700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6599664">
            <a:off x="4625379" y="-1677477"/>
            <a:ext cx="2604665" cy="3354954"/>
          </a:xfrm>
          <a:custGeom>
            <a:avLst/>
            <a:gdLst/>
            <a:ahLst/>
            <a:cxnLst/>
            <a:rect r="r" b="b" t="t" l="l"/>
            <a:pathLst>
              <a:path h="3354954" w="2604665">
                <a:moveTo>
                  <a:pt x="0" y="0"/>
                </a:moveTo>
                <a:lnTo>
                  <a:pt x="2604665" y="0"/>
                </a:lnTo>
                <a:lnTo>
                  <a:pt x="2604665" y="3354954"/>
                </a:lnTo>
                <a:lnTo>
                  <a:pt x="0" y="33549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323462">
            <a:off x="11864509" y="-1629901"/>
            <a:ext cx="1864849" cy="3195225"/>
          </a:xfrm>
          <a:custGeom>
            <a:avLst/>
            <a:gdLst/>
            <a:ahLst/>
            <a:cxnLst/>
            <a:rect r="r" b="b" t="t" l="l"/>
            <a:pathLst>
              <a:path h="3195225" w="1864849">
                <a:moveTo>
                  <a:pt x="0" y="0"/>
                </a:moveTo>
                <a:lnTo>
                  <a:pt x="1864849" y="0"/>
                </a:lnTo>
                <a:lnTo>
                  <a:pt x="1864849" y="3195225"/>
                </a:lnTo>
                <a:lnTo>
                  <a:pt x="0" y="31952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891562">
            <a:off x="171874" y="3673643"/>
            <a:ext cx="1713652" cy="3261275"/>
          </a:xfrm>
          <a:custGeom>
            <a:avLst/>
            <a:gdLst/>
            <a:ahLst/>
            <a:cxnLst/>
            <a:rect r="r" b="b" t="t" l="l"/>
            <a:pathLst>
              <a:path h="3261275" w="1713652">
                <a:moveTo>
                  <a:pt x="0" y="0"/>
                </a:moveTo>
                <a:lnTo>
                  <a:pt x="1713652" y="0"/>
                </a:lnTo>
                <a:lnTo>
                  <a:pt x="1713652" y="3261275"/>
                </a:lnTo>
                <a:lnTo>
                  <a:pt x="0" y="32612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767621">
            <a:off x="5979882" y="8712120"/>
            <a:ext cx="1348960" cy="1443440"/>
          </a:xfrm>
          <a:custGeom>
            <a:avLst/>
            <a:gdLst/>
            <a:ahLst/>
            <a:cxnLst/>
            <a:rect r="r" b="b" t="t" l="l"/>
            <a:pathLst>
              <a:path h="1443440" w="1348960">
                <a:moveTo>
                  <a:pt x="0" y="0"/>
                </a:moveTo>
                <a:lnTo>
                  <a:pt x="1348960" y="0"/>
                </a:lnTo>
                <a:lnTo>
                  <a:pt x="1348960" y="1443440"/>
                </a:lnTo>
                <a:lnTo>
                  <a:pt x="0" y="144344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087336" y="8002683"/>
            <a:ext cx="3936411" cy="2555088"/>
          </a:xfrm>
          <a:custGeom>
            <a:avLst/>
            <a:gdLst/>
            <a:ahLst/>
            <a:cxnLst/>
            <a:rect r="r" b="b" t="t" l="l"/>
            <a:pathLst>
              <a:path h="2555088" w="3936411">
                <a:moveTo>
                  <a:pt x="0" y="0"/>
                </a:moveTo>
                <a:lnTo>
                  <a:pt x="3936410" y="0"/>
                </a:lnTo>
                <a:lnTo>
                  <a:pt x="3936410" y="2555088"/>
                </a:lnTo>
                <a:lnTo>
                  <a:pt x="0" y="255508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426402">
            <a:off x="-894040" y="7794813"/>
            <a:ext cx="2888339" cy="2594254"/>
          </a:xfrm>
          <a:custGeom>
            <a:avLst/>
            <a:gdLst/>
            <a:ahLst/>
            <a:cxnLst/>
            <a:rect r="r" b="b" t="t" l="l"/>
            <a:pathLst>
              <a:path h="2594254" w="2888339">
                <a:moveTo>
                  <a:pt x="0" y="0"/>
                </a:moveTo>
                <a:lnTo>
                  <a:pt x="2888339" y="0"/>
                </a:lnTo>
                <a:lnTo>
                  <a:pt x="2888339" y="2594254"/>
                </a:lnTo>
                <a:lnTo>
                  <a:pt x="0" y="259425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1043741">
            <a:off x="8329315" y="8650200"/>
            <a:ext cx="3360285" cy="2413296"/>
          </a:xfrm>
          <a:custGeom>
            <a:avLst/>
            <a:gdLst/>
            <a:ahLst/>
            <a:cxnLst/>
            <a:rect r="r" b="b" t="t" l="l"/>
            <a:pathLst>
              <a:path h="2413296" w="3360285">
                <a:moveTo>
                  <a:pt x="0" y="0"/>
                </a:moveTo>
                <a:lnTo>
                  <a:pt x="3360285" y="0"/>
                </a:lnTo>
                <a:lnTo>
                  <a:pt x="3360285" y="2413295"/>
                </a:lnTo>
                <a:lnTo>
                  <a:pt x="0" y="241329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929103">
            <a:off x="2472369" y="8651978"/>
            <a:ext cx="2527838" cy="2068231"/>
          </a:xfrm>
          <a:custGeom>
            <a:avLst/>
            <a:gdLst/>
            <a:ahLst/>
            <a:cxnLst/>
            <a:rect r="r" b="b" t="t" l="l"/>
            <a:pathLst>
              <a:path h="2068231" w="2527838">
                <a:moveTo>
                  <a:pt x="0" y="0"/>
                </a:moveTo>
                <a:lnTo>
                  <a:pt x="2527839" y="0"/>
                </a:lnTo>
                <a:lnTo>
                  <a:pt x="2527839" y="2068231"/>
                </a:lnTo>
                <a:lnTo>
                  <a:pt x="0" y="2068231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560577" y="8352066"/>
            <a:ext cx="1762476" cy="2370078"/>
          </a:xfrm>
          <a:custGeom>
            <a:avLst/>
            <a:gdLst/>
            <a:ahLst/>
            <a:cxnLst/>
            <a:rect r="r" b="b" t="t" l="l"/>
            <a:pathLst>
              <a:path h="2370078" w="1762476">
                <a:moveTo>
                  <a:pt x="0" y="0"/>
                </a:moveTo>
                <a:lnTo>
                  <a:pt x="1762476" y="0"/>
                </a:lnTo>
                <a:lnTo>
                  <a:pt x="1762476" y="2370078"/>
                </a:lnTo>
                <a:lnTo>
                  <a:pt x="0" y="23700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-807361">
            <a:off x="16553163" y="3512862"/>
            <a:ext cx="1713652" cy="3261275"/>
          </a:xfrm>
          <a:custGeom>
            <a:avLst/>
            <a:gdLst/>
            <a:ahLst/>
            <a:cxnLst/>
            <a:rect r="r" b="b" t="t" l="l"/>
            <a:pathLst>
              <a:path h="3261275" w="1713652">
                <a:moveTo>
                  <a:pt x="1713652" y="0"/>
                </a:moveTo>
                <a:lnTo>
                  <a:pt x="0" y="0"/>
                </a:lnTo>
                <a:lnTo>
                  <a:pt x="0" y="3261276"/>
                </a:lnTo>
                <a:lnTo>
                  <a:pt x="1713652" y="3261276"/>
                </a:lnTo>
                <a:lnTo>
                  <a:pt x="1713652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370920" y="2889453"/>
            <a:ext cx="9546159" cy="38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0"/>
              </a:lnSpc>
            </a:pPr>
            <a:r>
              <a:rPr lang="en-US" b="true" sz="2406">
                <a:solidFill>
                  <a:srgbClr val="FBFE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Proyecto APT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-1217368">
            <a:off x="-981827" y="973876"/>
            <a:ext cx="2689340" cy="1789633"/>
          </a:xfrm>
          <a:custGeom>
            <a:avLst/>
            <a:gdLst/>
            <a:ahLst/>
            <a:cxnLst/>
            <a:rect r="r" b="b" t="t" l="l"/>
            <a:pathLst>
              <a:path h="1789633" w="2689340">
                <a:moveTo>
                  <a:pt x="0" y="0"/>
                </a:moveTo>
                <a:lnTo>
                  <a:pt x="2689340" y="0"/>
                </a:lnTo>
                <a:lnTo>
                  <a:pt x="2689340" y="1789634"/>
                </a:lnTo>
                <a:lnTo>
                  <a:pt x="0" y="1789634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45561" y="1047750"/>
            <a:ext cx="10341511" cy="1511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853"/>
              </a:lnSpc>
            </a:pPr>
            <a:r>
              <a:rPr lang="en-US" b="true" sz="10045" spc="-753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ARQUITECTURA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482708" y="9093086"/>
            <a:ext cx="2617945" cy="1989639"/>
          </a:xfrm>
          <a:custGeom>
            <a:avLst/>
            <a:gdLst/>
            <a:ahLst/>
            <a:cxnLst/>
            <a:rect r="r" b="b" t="t" l="l"/>
            <a:pathLst>
              <a:path h="1989639" w="2617945">
                <a:moveTo>
                  <a:pt x="0" y="0"/>
                </a:moveTo>
                <a:lnTo>
                  <a:pt x="2617945" y="0"/>
                </a:lnTo>
                <a:lnTo>
                  <a:pt x="2617945" y="1989639"/>
                </a:lnTo>
                <a:lnTo>
                  <a:pt x="0" y="1989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66449" y="-1029130"/>
            <a:ext cx="3244749" cy="2289023"/>
          </a:xfrm>
          <a:custGeom>
            <a:avLst/>
            <a:gdLst/>
            <a:ahLst/>
            <a:cxnLst/>
            <a:rect r="r" b="b" t="t" l="l"/>
            <a:pathLst>
              <a:path h="2289023" w="3244749">
                <a:moveTo>
                  <a:pt x="0" y="0"/>
                </a:moveTo>
                <a:lnTo>
                  <a:pt x="3244748" y="0"/>
                </a:lnTo>
                <a:lnTo>
                  <a:pt x="3244748" y="2289023"/>
                </a:lnTo>
                <a:lnTo>
                  <a:pt x="0" y="22890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484404">
            <a:off x="16425129" y="-1331163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2" y="0"/>
                </a:lnTo>
                <a:lnTo>
                  <a:pt x="2056722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33776" y="-1029130"/>
            <a:ext cx="1762476" cy="2370078"/>
          </a:xfrm>
          <a:custGeom>
            <a:avLst/>
            <a:gdLst/>
            <a:ahLst/>
            <a:cxnLst/>
            <a:rect r="r" b="b" t="t" l="l"/>
            <a:pathLst>
              <a:path h="2370078" w="1762476">
                <a:moveTo>
                  <a:pt x="0" y="0"/>
                </a:moveTo>
                <a:lnTo>
                  <a:pt x="1762476" y="0"/>
                </a:lnTo>
                <a:lnTo>
                  <a:pt x="1762476" y="2370077"/>
                </a:lnTo>
                <a:lnTo>
                  <a:pt x="0" y="23700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599664">
            <a:off x="5819994" y="-2133943"/>
            <a:ext cx="2604665" cy="3354954"/>
          </a:xfrm>
          <a:custGeom>
            <a:avLst/>
            <a:gdLst/>
            <a:ahLst/>
            <a:cxnLst/>
            <a:rect r="r" b="b" t="t" l="l"/>
            <a:pathLst>
              <a:path h="3354954" w="2604665">
                <a:moveTo>
                  <a:pt x="0" y="0"/>
                </a:moveTo>
                <a:lnTo>
                  <a:pt x="2604665" y="0"/>
                </a:lnTo>
                <a:lnTo>
                  <a:pt x="2604665" y="3354955"/>
                </a:lnTo>
                <a:lnTo>
                  <a:pt x="0" y="33549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035954">
            <a:off x="12980958" y="-2304511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791596">
            <a:off x="-631023" y="8173264"/>
            <a:ext cx="1784158" cy="3395457"/>
          </a:xfrm>
          <a:custGeom>
            <a:avLst/>
            <a:gdLst/>
            <a:ahLst/>
            <a:cxnLst/>
            <a:rect r="r" b="b" t="t" l="l"/>
            <a:pathLst>
              <a:path h="3395457" w="1784158">
                <a:moveTo>
                  <a:pt x="0" y="0"/>
                </a:moveTo>
                <a:lnTo>
                  <a:pt x="1784158" y="0"/>
                </a:lnTo>
                <a:lnTo>
                  <a:pt x="1784158" y="3395456"/>
                </a:lnTo>
                <a:lnTo>
                  <a:pt x="0" y="339545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767621">
            <a:off x="10346611" y="9232703"/>
            <a:ext cx="1432877" cy="1533234"/>
          </a:xfrm>
          <a:custGeom>
            <a:avLst/>
            <a:gdLst/>
            <a:ahLst/>
            <a:cxnLst/>
            <a:rect r="r" b="b" t="t" l="l"/>
            <a:pathLst>
              <a:path h="1533234" w="1432877">
                <a:moveTo>
                  <a:pt x="0" y="0"/>
                </a:moveTo>
                <a:lnTo>
                  <a:pt x="1432877" y="0"/>
                </a:lnTo>
                <a:lnTo>
                  <a:pt x="1432877" y="1533234"/>
                </a:lnTo>
                <a:lnTo>
                  <a:pt x="0" y="153323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143090" y="8721776"/>
            <a:ext cx="3936411" cy="2555088"/>
          </a:xfrm>
          <a:custGeom>
            <a:avLst/>
            <a:gdLst/>
            <a:ahLst/>
            <a:cxnLst/>
            <a:rect r="r" b="b" t="t" l="l"/>
            <a:pathLst>
              <a:path h="2555088" w="3936411">
                <a:moveTo>
                  <a:pt x="0" y="0"/>
                </a:moveTo>
                <a:lnTo>
                  <a:pt x="3936411" y="0"/>
                </a:lnTo>
                <a:lnTo>
                  <a:pt x="3936411" y="2555088"/>
                </a:lnTo>
                <a:lnTo>
                  <a:pt x="0" y="255508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384550" y="-994819"/>
            <a:ext cx="2617945" cy="1989639"/>
          </a:xfrm>
          <a:custGeom>
            <a:avLst/>
            <a:gdLst/>
            <a:ahLst/>
            <a:cxnLst/>
            <a:rect r="r" b="b" t="t" l="l"/>
            <a:pathLst>
              <a:path h="1989639" w="2617945">
                <a:moveTo>
                  <a:pt x="0" y="0"/>
                </a:moveTo>
                <a:lnTo>
                  <a:pt x="2617945" y="0"/>
                </a:lnTo>
                <a:lnTo>
                  <a:pt x="2617945" y="1989638"/>
                </a:lnTo>
                <a:lnTo>
                  <a:pt x="0" y="19896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200210">
            <a:off x="13267201" y="9146196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484404">
            <a:off x="6584638" y="9098778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2" y="0"/>
                </a:lnTo>
                <a:lnTo>
                  <a:pt x="2056722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104549" y="2559165"/>
            <a:ext cx="13777333" cy="7233100"/>
          </a:xfrm>
          <a:custGeom>
            <a:avLst/>
            <a:gdLst/>
            <a:ahLst/>
            <a:cxnLst/>
            <a:rect r="r" b="b" t="t" l="l"/>
            <a:pathLst>
              <a:path h="7233100" w="13777333">
                <a:moveTo>
                  <a:pt x="0" y="0"/>
                </a:moveTo>
                <a:lnTo>
                  <a:pt x="13777332" y="0"/>
                </a:lnTo>
                <a:lnTo>
                  <a:pt x="13777332" y="7233100"/>
                </a:lnTo>
                <a:lnTo>
                  <a:pt x="0" y="723310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5400000">
            <a:off x="-4046488" y="4415048"/>
            <a:ext cx="10341511" cy="1511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853"/>
              </a:lnSpc>
            </a:pPr>
            <a:r>
              <a:rPr lang="en-US" b="true" sz="10045" spc="-753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DIAGRAMA BD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482708" y="9093086"/>
            <a:ext cx="2617945" cy="1989639"/>
          </a:xfrm>
          <a:custGeom>
            <a:avLst/>
            <a:gdLst/>
            <a:ahLst/>
            <a:cxnLst/>
            <a:rect r="r" b="b" t="t" l="l"/>
            <a:pathLst>
              <a:path h="1989639" w="2617945">
                <a:moveTo>
                  <a:pt x="0" y="0"/>
                </a:moveTo>
                <a:lnTo>
                  <a:pt x="2617945" y="0"/>
                </a:lnTo>
                <a:lnTo>
                  <a:pt x="2617945" y="1989639"/>
                </a:lnTo>
                <a:lnTo>
                  <a:pt x="0" y="1989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66449" y="-1029130"/>
            <a:ext cx="3244749" cy="2289023"/>
          </a:xfrm>
          <a:custGeom>
            <a:avLst/>
            <a:gdLst/>
            <a:ahLst/>
            <a:cxnLst/>
            <a:rect r="r" b="b" t="t" l="l"/>
            <a:pathLst>
              <a:path h="2289023" w="3244749">
                <a:moveTo>
                  <a:pt x="0" y="0"/>
                </a:moveTo>
                <a:lnTo>
                  <a:pt x="3244748" y="0"/>
                </a:lnTo>
                <a:lnTo>
                  <a:pt x="3244748" y="2289023"/>
                </a:lnTo>
                <a:lnTo>
                  <a:pt x="0" y="22890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484404">
            <a:off x="16425129" y="-1331163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2" y="0"/>
                </a:lnTo>
                <a:lnTo>
                  <a:pt x="2056722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33776" y="-1029130"/>
            <a:ext cx="1762476" cy="2370078"/>
          </a:xfrm>
          <a:custGeom>
            <a:avLst/>
            <a:gdLst/>
            <a:ahLst/>
            <a:cxnLst/>
            <a:rect r="r" b="b" t="t" l="l"/>
            <a:pathLst>
              <a:path h="2370078" w="1762476">
                <a:moveTo>
                  <a:pt x="0" y="0"/>
                </a:moveTo>
                <a:lnTo>
                  <a:pt x="1762476" y="0"/>
                </a:lnTo>
                <a:lnTo>
                  <a:pt x="1762476" y="2370077"/>
                </a:lnTo>
                <a:lnTo>
                  <a:pt x="0" y="23700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599664">
            <a:off x="5819994" y="-2133943"/>
            <a:ext cx="2604665" cy="3354954"/>
          </a:xfrm>
          <a:custGeom>
            <a:avLst/>
            <a:gdLst/>
            <a:ahLst/>
            <a:cxnLst/>
            <a:rect r="r" b="b" t="t" l="l"/>
            <a:pathLst>
              <a:path h="3354954" w="2604665">
                <a:moveTo>
                  <a:pt x="0" y="0"/>
                </a:moveTo>
                <a:lnTo>
                  <a:pt x="2604665" y="0"/>
                </a:lnTo>
                <a:lnTo>
                  <a:pt x="2604665" y="3354955"/>
                </a:lnTo>
                <a:lnTo>
                  <a:pt x="0" y="33549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035954">
            <a:off x="12980958" y="-2304511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791596">
            <a:off x="-631023" y="8173264"/>
            <a:ext cx="1784158" cy="3395457"/>
          </a:xfrm>
          <a:custGeom>
            <a:avLst/>
            <a:gdLst/>
            <a:ahLst/>
            <a:cxnLst/>
            <a:rect r="r" b="b" t="t" l="l"/>
            <a:pathLst>
              <a:path h="3395457" w="1784158">
                <a:moveTo>
                  <a:pt x="0" y="0"/>
                </a:moveTo>
                <a:lnTo>
                  <a:pt x="1784158" y="0"/>
                </a:lnTo>
                <a:lnTo>
                  <a:pt x="1784158" y="3395456"/>
                </a:lnTo>
                <a:lnTo>
                  <a:pt x="0" y="339545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767621">
            <a:off x="10346611" y="9232703"/>
            <a:ext cx="1432877" cy="1533234"/>
          </a:xfrm>
          <a:custGeom>
            <a:avLst/>
            <a:gdLst/>
            <a:ahLst/>
            <a:cxnLst/>
            <a:rect r="r" b="b" t="t" l="l"/>
            <a:pathLst>
              <a:path h="1533234" w="1432877">
                <a:moveTo>
                  <a:pt x="0" y="0"/>
                </a:moveTo>
                <a:lnTo>
                  <a:pt x="1432877" y="0"/>
                </a:lnTo>
                <a:lnTo>
                  <a:pt x="1432877" y="1533234"/>
                </a:lnTo>
                <a:lnTo>
                  <a:pt x="0" y="153323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143090" y="8721776"/>
            <a:ext cx="3936411" cy="2555088"/>
          </a:xfrm>
          <a:custGeom>
            <a:avLst/>
            <a:gdLst/>
            <a:ahLst/>
            <a:cxnLst/>
            <a:rect r="r" b="b" t="t" l="l"/>
            <a:pathLst>
              <a:path h="2555088" w="3936411">
                <a:moveTo>
                  <a:pt x="0" y="0"/>
                </a:moveTo>
                <a:lnTo>
                  <a:pt x="3936411" y="0"/>
                </a:lnTo>
                <a:lnTo>
                  <a:pt x="3936411" y="2555088"/>
                </a:lnTo>
                <a:lnTo>
                  <a:pt x="0" y="255508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384550" y="-994819"/>
            <a:ext cx="2617945" cy="1989639"/>
          </a:xfrm>
          <a:custGeom>
            <a:avLst/>
            <a:gdLst/>
            <a:ahLst/>
            <a:cxnLst/>
            <a:rect r="r" b="b" t="t" l="l"/>
            <a:pathLst>
              <a:path h="1989639" w="2617945">
                <a:moveTo>
                  <a:pt x="0" y="0"/>
                </a:moveTo>
                <a:lnTo>
                  <a:pt x="2617945" y="0"/>
                </a:lnTo>
                <a:lnTo>
                  <a:pt x="2617945" y="1989638"/>
                </a:lnTo>
                <a:lnTo>
                  <a:pt x="0" y="19896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200210">
            <a:off x="13267201" y="9146196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484404">
            <a:off x="6584638" y="9098778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2" y="0"/>
                </a:lnTo>
                <a:lnTo>
                  <a:pt x="2056722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443815" y="1577822"/>
            <a:ext cx="2320792" cy="2611299"/>
          </a:xfrm>
          <a:custGeom>
            <a:avLst/>
            <a:gdLst/>
            <a:ahLst/>
            <a:cxnLst/>
            <a:rect r="r" b="b" t="t" l="l"/>
            <a:pathLst>
              <a:path h="2611299" w="2320792">
                <a:moveTo>
                  <a:pt x="0" y="0"/>
                </a:moveTo>
                <a:lnTo>
                  <a:pt x="2320791" y="0"/>
                </a:lnTo>
                <a:lnTo>
                  <a:pt x="2320791" y="2611299"/>
                </a:lnTo>
                <a:lnTo>
                  <a:pt x="0" y="261129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681940" y="5307714"/>
            <a:ext cx="1881085" cy="1962019"/>
          </a:xfrm>
          <a:custGeom>
            <a:avLst/>
            <a:gdLst/>
            <a:ahLst/>
            <a:cxnLst/>
            <a:rect r="r" b="b" t="t" l="l"/>
            <a:pathLst>
              <a:path h="1962019" w="1881085">
                <a:moveTo>
                  <a:pt x="0" y="0"/>
                </a:moveTo>
                <a:lnTo>
                  <a:pt x="1881085" y="0"/>
                </a:lnTo>
                <a:lnTo>
                  <a:pt x="1881085" y="1962019"/>
                </a:lnTo>
                <a:lnTo>
                  <a:pt x="0" y="196201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410187" y="0"/>
            <a:ext cx="11649853" cy="10287000"/>
          </a:xfrm>
          <a:custGeom>
            <a:avLst/>
            <a:gdLst/>
            <a:ahLst/>
            <a:cxnLst/>
            <a:rect r="r" b="b" t="t" l="l"/>
            <a:pathLst>
              <a:path h="10287000" w="11649853">
                <a:moveTo>
                  <a:pt x="0" y="0"/>
                </a:moveTo>
                <a:lnTo>
                  <a:pt x="11649853" y="0"/>
                </a:lnTo>
                <a:lnTo>
                  <a:pt x="1164985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0" t="-466" r="0" b="-466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5400000">
            <a:off x="-4046488" y="4415048"/>
            <a:ext cx="10341511" cy="1511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853"/>
              </a:lnSpc>
            </a:pPr>
            <a:r>
              <a:rPr lang="en-US" b="true" sz="10045" spc="-753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DIAGRAMA BD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482708" y="9093086"/>
            <a:ext cx="2617945" cy="1989639"/>
          </a:xfrm>
          <a:custGeom>
            <a:avLst/>
            <a:gdLst/>
            <a:ahLst/>
            <a:cxnLst/>
            <a:rect r="r" b="b" t="t" l="l"/>
            <a:pathLst>
              <a:path h="1989639" w="2617945">
                <a:moveTo>
                  <a:pt x="0" y="0"/>
                </a:moveTo>
                <a:lnTo>
                  <a:pt x="2617945" y="0"/>
                </a:lnTo>
                <a:lnTo>
                  <a:pt x="2617945" y="1989639"/>
                </a:lnTo>
                <a:lnTo>
                  <a:pt x="0" y="1989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66449" y="-1029130"/>
            <a:ext cx="3244749" cy="2289023"/>
          </a:xfrm>
          <a:custGeom>
            <a:avLst/>
            <a:gdLst/>
            <a:ahLst/>
            <a:cxnLst/>
            <a:rect r="r" b="b" t="t" l="l"/>
            <a:pathLst>
              <a:path h="2289023" w="3244749">
                <a:moveTo>
                  <a:pt x="0" y="0"/>
                </a:moveTo>
                <a:lnTo>
                  <a:pt x="3244748" y="0"/>
                </a:lnTo>
                <a:lnTo>
                  <a:pt x="3244748" y="2289023"/>
                </a:lnTo>
                <a:lnTo>
                  <a:pt x="0" y="22890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484404">
            <a:off x="16425129" y="-1331163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2" y="0"/>
                </a:lnTo>
                <a:lnTo>
                  <a:pt x="2056722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33776" y="-1029130"/>
            <a:ext cx="1762476" cy="2370078"/>
          </a:xfrm>
          <a:custGeom>
            <a:avLst/>
            <a:gdLst/>
            <a:ahLst/>
            <a:cxnLst/>
            <a:rect r="r" b="b" t="t" l="l"/>
            <a:pathLst>
              <a:path h="2370078" w="1762476">
                <a:moveTo>
                  <a:pt x="0" y="0"/>
                </a:moveTo>
                <a:lnTo>
                  <a:pt x="1762476" y="0"/>
                </a:lnTo>
                <a:lnTo>
                  <a:pt x="1762476" y="2370077"/>
                </a:lnTo>
                <a:lnTo>
                  <a:pt x="0" y="23700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599664">
            <a:off x="5819994" y="-2133943"/>
            <a:ext cx="2604665" cy="3354954"/>
          </a:xfrm>
          <a:custGeom>
            <a:avLst/>
            <a:gdLst/>
            <a:ahLst/>
            <a:cxnLst/>
            <a:rect r="r" b="b" t="t" l="l"/>
            <a:pathLst>
              <a:path h="3354954" w="2604665">
                <a:moveTo>
                  <a:pt x="0" y="0"/>
                </a:moveTo>
                <a:lnTo>
                  <a:pt x="2604665" y="0"/>
                </a:lnTo>
                <a:lnTo>
                  <a:pt x="2604665" y="3354955"/>
                </a:lnTo>
                <a:lnTo>
                  <a:pt x="0" y="33549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035954">
            <a:off x="12980958" y="-2304511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791596">
            <a:off x="-631023" y="8173264"/>
            <a:ext cx="1784158" cy="3395457"/>
          </a:xfrm>
          <a:custGeom>
            <a:avLst/>
            <a:gdLst/>
            <a:ahLst/>
            <a:cxnLst/>
            <a:rect r="r" b="b" t="t" l="l"/>
            <a:pathLst>
              <a:path h="3395457" w="1784158">
                <a:moveTo>
                  <a:pt x="0" y="0"/>
                </a:moveTo>
                <a:lnTo>
                  <a:pt x="1784158" y="0"/>
                </a:lnTo>
                <a:lnTo>
                  <a:pt x="1784158" y="3395456"/>
                </a:lnTo>
                <a:lnTo>
                  <a:pt x="0" y="339545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767621">
            <a:off x="10346611" y="9232703"/>
            <a:ext cx="1432877" cy="1533234"/>
          </a:xfrm>
          <a:custGeom>
            <a:avLst/>
            <a:gdLst/>
            <a:ahLst/>
            <a:cxnLst/>
            <a:rect r="r" b="b" t="t" l="l"/>
            <a:pathLst>
              <a:path h="1533234" w="1432877">
                <a:moveTo>
                  <a:pt x="0" y="0"/>
                </a:moveTo>
                <a:lnTo>
                  <a:pt x="1432877" y="0"/>
                </a:lnTo>
                <a:lnTo>
                  <a:pt x="1432877" y="1533234"/>
                </a:lnTo>
                <a:lnTo>
                  <a:pt x="0" y="153323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143090" y="8721776"/>
            <a:ext cx="3936411" cy="2555088"/>
          </a:xfrm>
          <a:custGeom>
            <a:avLst/>
            <a:gdLst/>
            <a:ahLst/>
            <a:cxnLst/>
            <a:rect r="r" b="b" t="t" l="l"/>
            <a:pathLst>
              <a:path h="2555088" w="3936411">
                <a:moveTo>
                  <a:pt x="0" y="0"/>
                </a:moveTo>
                <a:lnTo>
                  <a:pt x="3936411" y="0"/>
                </a:lnTo>
                <a:lnTo>
                  <a:pt x="3936411" y="2555088"/>
                </a:lnTo>
                <a:lnTo>
                  <a:pt x="0" y="255508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384550" y="-994819"/>
            <a:ext cx="2617945" cy="1989639"/>
          </a:xfrm>
          <a:custGeom>
            <a:avLst/>
            <a:gdLst/>
            <a:ahLst/>
            <a:cxnLst/>
            <a:rect r="r" b="b" t="t" l="l"/>
            <a:pathLst>
              <a:path h="1989639" w="2617945">
                <a:moveTo>
                  <a:pt x="0" y="0"/>
                </a:moveTo>
                <a:lnTo>
                  <a:pt x="2617945" y="0"/>
                </a:lnTo>
                <a:lnTo>
                  <a:pt x="2617945" y="1989638"/>
                </a:lnTo>
                <a:lnTo>
                  <a:pt x="0" y="19896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200210">
            <a:off x="13267201" y="9146196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484404">
            <a:off x="6584638" y="9098778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2" y="0"/>
                </a:lnTo>
                <a:lnTo>
                  <a:pt x="2056722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970914" y="4637158"/>
            <a:ext cx="3792092" cy="5450748"/>
          </a:xfrm>
          <a:custGeom>
            <a:avLst/>
            <a:gdLst/>
            <a:ahLst/>
            <a:cxnLst/>
            <a:rect r="r" b="b" t="t" l="l"/>
            <a:pathLst>
              <a:path h="5450748" w="3792092">
                <a:moveTo>
                  <a:pt x="0" y="0"/>
                </a:moveTo>
                <a:lnTo>
                  <a:pt x="3792092" y="0"/>
                </a:lnTo>
                <a:lnTo>
                  <a:pt x="3792092" y="5450748"/>
                </a:lnTo>
                <a:lnTo>
                  <a:pt x="0" y="5450748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6957" t="-747" r="-6014" b="-426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741087" y="4637158"/>
            <a:ext cx="4010945" cy="5649842"/>
          </a:xfrm>
          <a:custGeom>
            <a:avLst/>
            <a:gdLst/>
            <a:ahLst/>
            <a:cxnLst/>
            <a:rect r="r" b="b" t="t" l="l"/>
            <a:pathLst>
              <a:path h="5649842" w="4010945">
                <a:moveTo>
                  <a:pt x="0" y="0"/>
                </a:moveTo>
                <a:lnTo>
                  <a:pt x="4010944" y="0"/>
                </a:lnTo>
                <a:lnTo>
                  <a:pt x="4010944" y="5649842"/>
                </a:lnTo>
                <a:lnTo>
                  <a:pt x="0" y="5649842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-7246" t="-2221" r="-6458" b="-2924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741548" y="463518"/>
            <a:ext cx="4010483" cy="3524115"/>
          </a:xfrm>
          <a:custGeom>
            <a:avLst/>
            <a:gdLst/>
            <a:ahLst/>
            <a:cxnLst/>
            <a:rect r="r" b="b" t="t" l="l"/>
            <a:pathLst>
              <a:path h="3524115" w="4010483">
                <a:moveTo>
                  <a:pt x="0" y="0"/>
                </a:moveTo>
                <a:lnTo>
                  <a:pt x="4010483" y="0"/>
                </a:lnTo>
                <a:lnTo>
                  <a:pt x="4010483" y="3524115"/>
                </a:lnTo>
                <a:lnTo>
                  <a:pt x="0" y="3524115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-5123" t="-638" r="-5134" b="-5417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970914" y="463518"/>
            <a:ext cx="3734288" cy="3896619"/>
          </a:xfrm>
          <a:custGeom>
            <a:avLst/>
            <a:gdLst/>
            <a:ahLst/>
            <a:cxnLst/>
            <a:rect r="r" b="b" t="t" l="l"/>
            <a:pathLst>
              <a:path h="3896619" w="3734288">
                <a:moveTo>
                  <a:pt x="0" y="0"/>
                </a:moveTo>
                <a:lnTo>
                  <a:pt x="3734288" y="0"/>
                </a:lnTo>
                <a:lnTo>
                  <a:pt x="3734288" y="3896618"/>
                </a:lnTo>
                <a:lnTo>
                  <a:pt x="0" y="3896618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-3956" t="0" r="-8018" b="-534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372731" y="2236830"/>
            <a:ext cx="2320792" cy="2611299"/>
          </a:xfrm>
          <a:custGeom>
            <a:avLst/>
            <a:gdLst/>
            <a:ahLst/>
            <a:cxnLst/>
            <a:rect r="r" b="b" t="t" l="l"/>
            <a:pathLst>
              <a:path h="2611299" w="2320792">
                <a:moveTo>
                  <a:pt x="0" y="0"/>
                </a:moveTo>
                <a:lnTo>
                  <a:pt x="2320792" y="0"/>
                </a:lnTo>
                <a:lnTo>
                  <a:pt x="2320792" y="2611299"/>
                </a:lnTo>
                <a:lnTo>
                  <a:pt x="0" y="2611299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8592584" y="6481070"/>
            <a:ext cx="1881085" cy="1962019"/>
          </a:xfrm>
          <a:custGeom>
            <a:avLst/>
            <a:gdLst/>
            <a:ahLst/>
            <a:cxnLst/>
            <a:rect r="r" b="b" t="t" l="l"/>
            <a:pathLst>
              <a:path h="1962019" w="1881085">
                <a:moveTo>
                  <a:pt x="0" y="0"/>
                </a:moveTo>
                <a:lnTo>
                  <a:pt x="1881085" y="0"/>
                </a:lnTo>
                <a:lnTo>
                  <a:pt x="1881085" y="1962018"/>
                </a:lnTo>
                <a:lnTo>
                  <a:pt x="0" y="196201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33050" y="975341"/>
            <a:ext cx="9252665" cy="1683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275"/>
              </a:lnSpc>
            </a:pPr>
            <a:r>
              <a:rPr lang="en-US" sz="13490" b="true">
                <a:solidFill>
                  <a:srgbClr val="05061C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DEMO LOCAL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9024677" y="817813"/>
            <a:ext cx="7195107" cy="8892828"/>
          </a:xfrm>
          <a:custGeom>
            <a:avLst/>
            <a:gdLst/>
            <a:ahLst/>
            <a:cxnLst/>
            <a:rect r="r" b="b" t="t" l="l"/>
            <a:pathLst>
              <a:path h="8892828" w="7195107">
                <a:moveTo>
                  <a:pt x="0" y="0"/>
                </a:moveTo>
                <a:lnTo>
                  <a:pt x="7195107" y="0"/>
                </a:lnTo>
                <a:lnTo>
                  <a:pt x="7195107" y="8892829"/>
                </a:lnTo>
                <a:lnTo>
                  <a:pt x="0" y="88928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10885" y="1293477"/>
            <a:ext cx="6594355" cy="4077369"/>
          </a:xfrm>
          <a:custGeom>
            <a:avLst/>
            <a:gdLst/>
            <a:ahLst/>
            <a:cxnLst/>
            <a:rect r="r" b="b" t="t" l="l"/>
            <a:pathLst>
              <a:path h="4077369" w="6594355">
                <a:moveTo>
                  <a:pt x="0" y="0"/>
                </a:moveTo>
                <a:lnTo>
                  <a:pt x="6594355" y="0"/>
                </a:lnTo>
                <a:lnTo>
                  <a:pt x="6594355" y="4077370"/>
                </a:lnTo>
                <a:lnTo>
                  <a:pt x="0" y="40773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746" t="0" r="-874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31358" y="3571624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5061C"/>
                </a:solidFill>
                <a:latin typeface="Open Sans"/>
                <a:ea typeface="Open Sans"/>
                <a:cs typeface="Open Sans"/>
                <a:sym typeface="Open Sans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6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26267" y="4085443"/>
            <a:ext cx="16635465" cy="2471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127"/>
              </a:lnSpc>
            </a:pPr>
            <a:r>
              <a:rPr lang="en-US" b="true" sz="19920">
                <a:solidFill>
                  <a:srgbClr val="FEFEFE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MUCHAS GRACIAS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833107" y="8297361"/>
            <a:ext cx="2617945" cy="1989639"/>
          </a:xfrm>
          <a:custGeom>
            <a:avLst/>
            <a:gdLst/>
            <a:ahLst/>
            <a:cxnLst/>
            <a:rect r="r" b="b" t="t" l="l"/>
            <a:pathLst>
              <a:path h="1989639" w="2617945">
                <a:moveTo>
                  <a:pt x="0" y="0"/>
                </a:moveTo>
                <a:lnTo>
                  <a:pt x="2617946" y="0"/>
                </a:lnTo>
                <a:lnTo>
                  <a:pt x="2617946" y="1989639"/>
                </a:lnTo>
                <a:lnTo>
                  <a:pt x="0" y="1989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06304" y="-200615"/>
            <a:ext cx="3244749" cy="2289023"/>
          </a:xfrm>
          <a:custGeom>
            <a:avLst/>
            <a:gdLst/>
            <a:ahLst/>
            <a:cxnLst/>
            <a:rect r="r" b="b" t="t" l="l"/>
            <a:pathLst>
              <a:path h="2289023" w="3244749">
                <a:moveTo>
                  <a:pt x="0" y="0"/>
                </a:moveTo>
                <a:lnTo>
                  <a:pt x="3244749" y="0"/>
                </a:lnTo>
                <a:lnTo>
                  <a:pt x="3244749" y="2289023"/>
                </a:lnTo>
                <a:lnTo>
                  <a:pt x="0" y="22890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484404">
            <a:off x="16113049" y="-652339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2" y="0"/>
                </a:lnTo>
                <a:lnTo>
                  <a:pt x="2056722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41895" y="-133738"/>
            <a:ext cx="1762476" cy="2370078"/>
          </a:xfrm>
          <a:custGeom>
            <a:avLst/>
            <a:gdLst/>
            <a:ahLst/>
            <a:cxnLst/>
            <a:rect r="r" b="b" t="t" l="l"/>
            <a:pathLst>
              <a:path h="2370078" w="1762476">
                <a:moveTo>
                  <a:pt x="0" y="0"/>
                </a:moveTo>
                <a:lnTo>
                  <a:pt x="1762476" y="0"/>
                </a:lnTo>
                <a:lnTo>
                  <a:pt x="1762476" y="2370078"/>
                </a:lnTo>
                <a:lnTo>
                  <a:pt x="0" y="23700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599664">
            <a:off x="5888814" y="-1386482"/>
            <a:ext cx="2604665" cy="3354954"/>
          </a:xfrm>
          <a:custGeom>
            <a:avLst/>
            <a:gdLst/>
            <a:ahLst/>
            <a:cxnLst/>
            <a:rect r="r" b="b" t="t" l="l"/>
            <a:pathLst>
              <a:path h="3354954" w="2604665">
                <a:moveTo>
                  <a:pt x="0" y="0"/>
                </a:moveTo>
                <a:lnTo>
                  <a:pt x="2604665" y="0"/>
                </a:lnTo>
                <a:lnTo>
                  <a:pt x="2604665" y="3354955"/>
                </a:lnTo>
                <a:lnTo>
                  <a:pt x="0" y="33549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035954">
            <a:off x="12915840" y="-1557050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791596">
            <a:off x="584944" y="7209817"/>
            <a:ext cx="1784158" cy="3395457"/>
          </a:xfrm>
          <a:custGeom>
            <a:avLst/>
            <a:gdLst/>
            <a:ahLst/>
            <a:cxnLst/>
            <a:rect r="r" b="b" t="t" l="l"/>
            <a:pathLst>
              <a:path h="3395457" w="1784158">
                <a:moveTo>
                  <a:pt x="0" y="0"/>
                </a:moveTo>
                <a:lnTo>
                  <a:pt x="1784159" y="0"/>
                </a:lnTo>
                <a:lnTo>
                  <a:pt x="1784159" y="3395457"/>
                </a:lnTo>
                <a:lnTo>
                  <a:pt x="0" y="339545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767621">
            <a:off x="10150362" y="8548225"/>
            <a:ext cx="1432877" cy="1533234"/>
          </a:xfrm>
          <a:custGeom>
            <a:avLst/>
            <a:gdLst/>
            <a:ahLst/>
            <a:cxnLst/>
            <a:rect r="r" b="b" t="t" l="l"/>
            <a:pathLst>
              <a:path h="1533234" w="1432877">
                <a:moveTo>
                  <a:pt x="0" y="0"/>
                </a:moveTo>
                <a:lnTo>
                  <a:pt x="1432877" y="0"/>
                </a:lnTo>
                <a:lnTo>
                  <a:pt x="1432877" y="1533234"/>
                </a:lnTo>
                <a:lnTo>
                  <a:pt x="0" y="153323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443815" y="8001312"/>
            <a:ext cx="3936411" cy="2555088"/>
          </a:xfrm>
          <a:custGeom>
            <a:avLst/>
            <a:gdLst/>
            <a:ahLst/>
            <a:cxnLst/>
            <a:rect r="r" b="b" t="t" l="l"/>
            <a:pathLst>
              <a:path h="2555088" w="3936411">
                <a:moveTo>
                  <a:pt x="0" y="0"/>
                </a:moveTo>
                <a:lnTo>
                  <a:pt x="3936410" y="0"/>
                </a:lnTo>
                <a:lnTo>
                  <a:pt x="3936410" y="2555088"/>
                </a:lnTo>
                <a:lnTo>
                  <a:pt x="0" y="255508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384550" y="-133738"/>
            <a:ext cx="2617945" cy="1989639"/>
          </a:xfrm>
          <a:custGeom>
            <a:avLst/>
            <a:gdLst/>
            <a:ahLst/>
            <a:cxnLst/>
            <a:rect r="r" b="b" t="t" l="l"/>
            <a:pathLst>
              <a:path h="1989639" w="2617945">
                <a:moveTo>
                  <a:pt x="0" y="0"/>
                </a:moveTo>
                <a:lnTo>
                  <a:pt x="2617945" y="0"/>
                </a:lnTo>
                <a:lnTo>
                  <a:pt x="2617945" y="1989639"/>
                </a:lnTo>
                <a:lnTo>
                  <a:pt x="0" y="1989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200210">
            <a:off x="12528147" y="8574041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8"/>
                </a:lnTo>
                <a:lnTo>
                  <a:pt x="0" y="34259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484404">
            <a:off x="6584638" y="8192544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2" y="0"/>
                </a:lnTo>
                <a:lnTo>
                  <a:pt x="2056722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14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3444" y="2817487"/>
            <a:ext cx="16495856" cy="6440813"/>
            <a:chOff x="0" y="0"/>
            <a:chExt cx="4344587" cy="1696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44588" cy="1696346"/>
            </a:xfrm>
            <a:custGeom>
              <a:avLst/>
              <a:gdLst/>
              <a:ahLst/>
              <a:cxnLst/>
              <a:rect r="r" b="b" t="t" l="l"/>
              <a:pathLst>
                <a:path h="1696346" w="4344588">
                  <a:moveTo>
                    <a:pt x="6571" y="0"/>
                  </a:moveTo>
                  <a:lnTo>
                    <a:pt x="4338017" y="0"/>
                  </a:lnTo>
                  <a:cubicBezTo>
                    <a:pt x="4341646" y="0"/>
                    <a:pt x="4344588" y="2942"/>
                    <a:pt x="4344588" y="6571"/>
                  </a:cubicBezTo>
                  <a:lnTo>
                    <a:pt x="4344588" y="1689775"/>
                  </a:lnTo>
                  <a:cubicBezTo>
                    <a:pt x="4344588" y="1693404"/>
                    <a:pt x="4341646" y="1696346"/>
                    <a:pt x="4338017" y="1696346"/>
                  </a:cubicBezTo>
                  <a:lnTo>
                    <a:pt x="6571" y="1696346"/>
                  </a:lnTo>
                  <a:cubicBezTo>
                    <a:pt x="2942" y="1696346"/>
                    <a:pt x="0" y="1693404"/>
                    <a:pt x="0" y="1689775"/>
                  </a:cubicBezTo>
                  <a:lnTo>
                    <a:pt x="0" y="6571"/>
                  </a:lnTo>
                  <a:cubicBezTo>
                    <a:pt x="0" y="2942"/>
                    <a:pt x="2942" y="0"/>
                    <a:pt x="6571" y="0"/>
                  </a:cubicBezTo>
                  <a:close/>
                </a:path>
              </a:pathLst>
            </a:custGeom>
            <a:solidFill>
              <a:srgbClr val="05061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344587" cy="17249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608008" y="2935721"/>
            <a:ext cx="5135422" cy="6100394"/>
          </a:xfrm>
          <a:custGeom>
            <a:avLst/>
            <a:gdLst/>
            <a:ahLst/>
            <a:cxnLst/>
            <a:rect r="r" b="b" t="t" l="l"/>
            <a:pathLst>
              <a:path h="6100394" w="5135422">
                <a:moveTo>
                  <a:pt x="0" y="0"/>
                </a:moveTo>
                <a:lnTo>
                  <a:pt x="5135423" y="0"/>
                </a:lnTo>
                <a:lnTo>
                  <a:pt x="5135423" y="6100394"/>
                </a:lnTo>
                <a:lnTo>
                  <a:pt x="0" y="61003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936215" y="8927817"/>
            <a:ext cx="2833822" cy="1885779"/>
          </a:xfrm>
          <a:custGeom>
            <a:avLst/>
            <a:gdLst/>
            <a:ahLst/>
            <a:cxnLst/>
            <a:rect r="r" b="b" t="t" l="l"/>
            <a:pathLst>
              <a:path h="1885779" w="2833822">
                <a:moveTo>
                  <a:pt x="0" y="0"/>
                </a:moveTo>
                <a:lnTo>
                  <a:pt x="2833821" y="0"/>
                </a:lnTo>
                <a:lnTo>
                  <a:pt x="2833821" y="1885780"/>
                </a:lnTo>
                <a:lnTo>
                  <a:pt x="0" y="18857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708387" y="3118789"/>
            <a:ext cx="4934664" cy="2610761"/>
          </a:xfrm>
          <a:custGeom>
            <a:avLst/>
            <a:gdLst/>
            <a:ahLst/>
            <a:cxnLst/>
            <a:rect r="r" b="b" t="t" l="l"/>
            <a:pathLst>
              <a:path h="2610761" w="4934664">
                <a:moveTo>
                  <a:pt x="0" y="0"/>
                </a:moveTo>
                <a:lnTo>
                  <a:pt x="4934664" y="0"/>
                </a:lnTo>
                <a:lnTo>
                  <a:pt x="4934664" y="2610761"/>
                </a:lnTo>
                <a:lnTo>
                  <a:pt x="0" y="26107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42310" r="0" b="-6175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88096">
            <a:off x="15857295" y="4964458"/>
            <a:ext cx="1147376" cy="1227737"/>
          </a:xfrm>
          <a:custGeom>
            <a:avLst/>
            <a:gdLst/>
            <a:ahLst/>
            <a:cxnLst/>
            <a:rect r="r" b="b" t="t" l="l"/>
            <a:pathLst>
              <a:path h="1227737" w="1147376">
                <a:moveTo>
                  <a:pt x="0" y="0"/>
                </a:moveTo>
                <a:lnTo>
                  <a:pt x="1147376" y="0"/>
                </a:lnTo>
                <a:lnTo>
                  <a:pt x="1147376" y="1227737"/>
                </a:lnTo>
                <a:lnTo>
                  <a:pt x="0" y="1227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603514" y="7227637"/>
            <a:ext cx="1647049" cy="1700180"/>
          </a:xfrm>
          <a:custGeom>
            <a:avLst/>
            <a:gdLst/>
            <a:ahLst/>
            <a:cxnLst/>
            <a:rect r="r" b="b" t="t" l="l"/>
            <a:pathLst>
              <a:path h="1700180" w="1647049">
                <a:moveTo>
                  <a:pt x="0" y="0"/>
                </a:moveTo>
                <a:lnTo>
                  <a:pt x="1647049" y="0"/>
                </a:lnTo>
                <a:lnTo>
                  <a:pt x="1647049" y="1700180"/>
                </a:lnTo>
                <a:lnTo>
                  <a:pt x="0" y="17001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191413" y="283309"/>
            <a:ext cx="2118301" cy="2057400"/>
          </a:xfrm>
          <a:custGeom>
            <a:avLst/>
            <a:gdLst/>
            <a:ahLst/>
            <a:cxnLst/>
            <a:rect r="r" b="b" t="t" l="l"/>
            <a:pathLst>
              <a:path h="2057400" w="2118301">
                <a:moveTo>
                  <a:pt x="0" y="0"/>
                </a:moveTo>
                <a:lnTo>
                  <a:pt x="2118301" y="0"/>
                </a:lnTo>
                <a:lnTo>
                  <a:pt x="2118301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45239" y="2817487"/>
            <a:ext cx="1320047" cy="1363334"/>
          </a:xfrm>
          <a:custGeom>
            <a:avLst/>
            <a:gdLst/>
            <a:ahLst/>
            <a:cxnLst/>
            <a:rect r="r" b="b" t="t" l="l"/>
            <a:pathLst>
              <a:path h="1363334" w="1320047">
                <a:moveTo>
                  <a:pt x="0" y="0"/>
                </a:moveTo>
                <a:lnTo>
                  <a:pt x="1320048" y="0"/>
                </a:lnTo>
                <a:lnTo>
                  <a:pt x="1320048" y="1363334"/>
                </a:lnTo>
                <a:lnTo>
                  <a:pt x="0" y="136333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-826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3253011"/>
            <a:ext cx="10466451" cy="5138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21"/>
              </a:lnSpc>
            </a:pPr>
          </a:p>
          <a:p>
            <a:pPr algn="ctr" marL="0" indent="0" lvl="0">
              <a:lnSpc>
                <a:spcPts val="3343"/>
              </a:lnSpc>
            </a:pPr>
          </a:p>
          <a:p>
            <a:pPr algn="l" marL="0" indent="0" lvl="0">
              <a:lnSpc>
                <a:spcPts val="3050"/>
              </a:lnSpc>
            </a:pPr>
            <a:r>
              <a:rPr lang="en-US" sz="217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La problemática que enfrenta la empresa se puede desglosar en los siguientes puntos:</a:t>
            </a:r>
          </a:p>
          <a:p>
            <a:pPr algn="l" marL="0" indent="0" lvl="0">
              <a:lnSpc>
                <a:spcPts val="3343"/>
              </a:lnSpc>
            </a:pPr>
          </a:p>
          <a:p>
            <a:pPr algn="l" marL="804970" indent="-402485" lvl="1">
              <a:lnSpc>
                <a:spcPts val="5219"/>
              </a:lnSpc>
              <a:buFont typeface="Arial"/>
              <a:buChar char="•"/>
            </a:pPr>
            <a:r>
              <a:rPr lang="en-US" b="true" sz="3728">
                <a:solidFill>
                  <a:srgbClr val="FFFFFF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La empresa experimenta pérdidas económicas.</a:t>
            </a:r>
          </a:p>
          <a:p>
            <a:pPr algn="l" marL="804970" indent="-402485" lvl="1">
              <a:lnSpc>
                <a:spcPts val="5219"/>
              </a:lnSpc>
              <a:buFont typeface="Arial"/>
              <a:buChar char="•"/>
            </a:pPr>
            <a:r>
              <a:rPr lang="en-US" b="true" sz="3728">
                <a:solidFill>
                  <a:srgbClr val="FFFFFF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No dispone de información clave.</a:t>
            </a:r>
          </a:p>
          <a:p>
            <a:pPr algn="l" marL="804970" indent="-402485" lvl="1">
              <a:lnSpc>
                <a:spcPts val="5219"/>
              </a:lnSpc>
              <a:buFont typeface="Arial"/>
              <a:buChar char="•"/>
            </a:pPr>
            <a:r>
              <a:rPr lang="en-US" b="true" sz="3728">
                <a:solidFill>
                  <a:srgbClr val="FFFFFF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Carece de un sistema CRM.</a:t>
            </a:r>
          </a:p>
          <a:p>
            <a:pPr algn="l" marL="804970" indent="-402485" lvl="1">
              <a:lnSpc>
                <a:spcPts val="5219"/>
              </a:lnSpc>
              <a:buFont typeface="Arial"/>
              <a:buChar char="•"/>
            </a:pPr>
            <a:r>
              <a:rPr lang="en-US" b="true" sz="3728">
                <a:solidFill>
                  <a:srgbClr val="FFFFFF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No tienen un control eficiente.</a:t>
            </a:r>
          </a:p>
          <a:p>
            <a:pPr algn="l">
              <a:lnSpc>
                <a:spcPts val="2895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763444" y="815397"/>
            <a:ext cx="8926770" cy="1250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07"/>
              </a:lnSpc>
            </a:pPr>
            <a:r>
              <a:rPr lang="en-US" b="true" sz="9898" spc="-742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PROBLEMATICA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65660" y="3253011"/>
            <a:ext cx="7521171" cy="521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b="true">
                <a:solidFill>
                  <a:srgbClr val="FBFEF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Caso real - empresa Cars Integral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4888" y="2832544"/>
            <a:ext cx="16618224" cy="6736641"/>
            <a:chOff x="0" y="0"/>
            <a:chExt cx="4376816" cy="17742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6816" cy="1774260"/>
            </a:xfrm>
            <a:custGeom>
              <a:avLst/>
              <a:gdLst/>
              <a:ahLst/>
              <a:cxnLst/>
              <a:rect r="r" b="b" t="t" l="l"/>
              <a:pathLst>
                <a:path h="1774260" w="4376816">
                  <a:moveTo>
                    <a:pt x="4659" y="0"/>
                  </a:moveTo>
                  <a:lnTo>
                    <a:pt x="4372158" y="0"/>
                  </a:lnTo>
                  <a:cubicBezTo>
                    <a:pt x="4373393" y="0"/>
                    <a:pt x="4374578" y="491"/>
                    <a:pt x="4375452" y="1364"/>
                  </a:cubicBezTo>
                  <a:cubicBezTo>
                    <a:pt x="4376326" y="2238"/>
                    <a:pt x="4376816" y="3423"/>
                    <a:pt x="4376816" y="4659"/>
                  </a:cubicBezTo>
                  <a:lnTo>
                    <a:pt x="4376816" y="1769601"/>
                  </a:lnTo>
                  <a:cubicBezTo>
                    <a:pt x="4376816" y="1772174"/>
                    <a:pt x="4374730" y="1774260"/>
                    <a:pt x="4372158" y="1774260"/>
                  </a:cubicBezTo>
                  <a:lnTo>
                    <a:pt x="4659" y="1774260"/>
                  </a:lnTo>
                  <a:cubicBezTo>
                    <a:pt x="3423" y="1774260"/>
                    <a:pt x="2238" y="1773769"/>
                    <a:pt x="1364" y="1772895"/>
                  </a:cubicBezTo>
                  <a:cubicBezTo>
                    <a:pt x="491" y="1772021"/>
                    <a:pt x="0" y="1770836"/>
                    <a:pt x="0" y="1769601"/>
                  </a:cubicBezTo>
                  <a:lnTo>
                    <a:pt x="0" y="4659"/>
                  </a:lnTo>
                  <a:cubicBezTo>
                    <a:pt x="0" y="3423"/>
                    <a:pt x="491" y="2238"/>
                    <a:pt x="1364" y="1364"/>
                  </a:cubicBezTo>
                  <a:cubicBezTo>
                    <a:pt x="2238" y="491"/>
                    <a:pt x="3423" y="0"/>
                    <a:pt x="4659" y="0"/>
                  </a:cubicBezTo>
                  <a:close/>
                </a:path>
              </a:pathLst>
            </a:custGeom>
            <a:solidFill>
              <a:srgbClr val="05061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376816" cy="18028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74979" indent="-237490" lvl="1">
                <a:lnSpc>
                  <a:spcPts val="2859"/>
                </a:lnSpc>
                <a:buFont typeface="Arial"/>
                <a:buChar char="•"/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34888" y="763513"/>
            <a:ext cx="7761225" cy="1342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68"/>
              </a:lnSpc>
            </a:pPr>
            <a:r>
              <a:rPr lang="en-US" b="true" sz="9968" spc="-747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SOLUCION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511957">
            <a:off x="8443347" y="412592"/>
            <a:ext cx="2398451" cy="2132441"/>
          </a:xfrm>
          <a:custGeom>
            <a:avLst/>
            <a:gdLst/>
            <a:ahLst/>
            <a:cxnLst/>
            <a:rect r="r" b="b" t="t" l="l"/>
            <a:pathLst>
              <a:path h="2132441" w="2398451">
                <a:moveTo>
                  <a:pt x="0" y="0"/>
                </a:moveTo>
                <a:lnTo>
                  <a:pt x="2398450" y="0"/>
                </a:lnTo>
                <a:lnTo>
                  <a:pt x="2398450" y="2132441"/>
                </a:lnTo>
                <a:lnTo>
                  <a:pt x="0" y="2132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490479" y="2191940"/>
            <a:ext cx="7202036" cy="7377245"/>
          </a:xfrm>
          <a:custGeom>
            <a:avLst/>
            <a:gdLst/>
            <a:ahLst/>
            <a:cxnLst/>
            <a:rect r="r" b="b" t="t" l="l"/>
            <a:pathLst>
              <a:path h="7377245" w="7202036">
                <a:moveTo>
                  <a:pt x="0" y="0"/>
                </a:moveTo>
                <a:lnTo>
                  <a:pt x="7202036" y="0"/>
                </a:lnTo>
                <a:lnTo>
                  <a:pt x="7202036" y="7377246"/>
                </a:lnTo>
                <a:lnTo>
                  <a:pt x="0" y="73772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4888" y="2832544"/>
            <a:ext cx="1098866" cy="1441136"/>
          </a:xfrm>
          <a:custGeom>
            <a:avLst/>
            <a:gdLst/>
            <a:ahLst/>
            <a:cxnLst/>
            <a:rect r="r" b="b" t="t" l="l"/>
            <a:pathLst>
              <a:path h="1441136" w="1098866">
                <a:moveTo>
                  <a:pt x="0" y="0"/>
                </a:moveTo>
                <a:lnTo>
                  <a:pt x="1098867" y="0"/>
                </a:lnTo>
                <a:lnTo>
                  <a:pt x="1098867" y="1441137"/>
                </a:lnTo>
                <a:lnTo>
                  <a:pt x="0" y="14411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21401" y="3061940"/>
            <a:ext cx="752117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BFEF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Propuesta tecnológica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505747"/>
            <a:ext cx="5448119" cy="637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6"/>
              </a:lnSpc>
              <a:spcBef>
                <a:spcPct val="0"/>
              </a:spcBef>
            </a:pPr>
            <a:r>
              <a:rPr lang="en-US" b="true" sz="343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Plataforma web integral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705475"/>
            <a:ext cx="7806245" cy="2791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6540" indent="-403270" lvl="1">
              <a:lnSpc>
                <a:spcPts val="5603"/>
              </a:lnSpc>
              <a:buFont typeface="Arial"/>
              <a:buChar char="•"/>
            </a:pPr>
            <a:r>
              <a:rPr lang="en-US" b="true" sz="3735">
                <a:solidFill>
                  <a:srgbClr val="FFFFFF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Gestion de ventas</a:t>
            </a:r>
          </a:p>
          <a:p>
            <a:pPr algn="l" marL="806540" indent="-403270" lvl="1">
              <a:lnSpc>
                <a:spcPts val="5603"/>
              </a:lnSpc>
              <a:buFont typeface="Arial"/>
              <a:buChar char="•"/>
            </a:pPr>
            <a:r>
              <a:rPr lang="en-US" b="true" sz="3735">
                <a:solidFill>
                  <a:srgbClr val="FFFFFF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Control de inventario</a:t>
            </a:r>
          </a:p>
          <a:p>
            <a:pPr algn="l" marL="806540" indent="-403270" lvl="1">
              <a:lnSpc>
                <a:spcPts val="5603"/>
              </a:lnSpc>
              <a:buFont typeface="Arial"/>
              <a:buChar char="•"/>
            </a:pPr>
            <a:r>
              <a:rPr lang="en-US" b="true" sz="3735">
                <a:solidFill>
                  <a:srgbClr val="FFFFFF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Generación de boletas</a:t>
            </a:r>
          </a:p>
          <a:p>
            <a:pPr algn="l" marL="806540" indent="-403270" lvl="1">
              <a:lnSpc>
                <a:spcPts val="5603"/>
              </a:lnSpc>
              <a:buFont typeface="Arial"/>
              <a:buChar char="•"/>
            </a:pPr>
            <a:r>
              <a:rPr lang="en-US" b="true" sz="3735">
                <a:solidFill>
                  <a:srgbClr val="FFFFFF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Analisis de rendimiento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3484404">
            <a:off x="15610444" y="-1348084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2" y="0"/>
                </a:lnTo>
                <a:lnTo>
                  <a:pt x="2056722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35954">
            <a:off x="12470327" y="-2032565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8"/>
                </a:lnTo>
                <a:lnTo>
                  <a:pt x="0" y="34259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807990" y="-676129"/>
            <a:ext cx="2617945" cy="1989639"/>
          </a:xfrm>
          <a:custGeom>
            <a:avLst/>
            <a:gdLst/>
            <a:ahLst/>
            <a:cxnLst/>
            <a:rect r="r" b="b" t="t" l="l"/>
            <a:pathLst>
              <a:path h="1989639" w="2617945">
                <a:moveTo>
                  <a:pt x="0" y="0"/>
                </a:moveTo>
                <a:lnTo>
                  <a:pt x="2617945" y="0"/>
                </a:lnTo>
                <a:lnTo>
                  <a:pt x="2617945" y="1989638"/>
                </a:lnTo>
                <a:lnTo>
                  <a:pt x="0" y="19896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35561" y="9292181"/>
            <a:ext cx="2617945" cy="1989639"/>
          </a:xfrm>
          <a:custGeom>
            <a:avLst/>
            <a:gdLst/>
            <a:ahLst/>
            <a:cxnLst/>
            <a:rect r="r" b="b" t="t" l="l"/>
            <a:pathLst>
              <a:path h="1989639" w="2617945">
                <a:moveTo>
                  <a:pt x="0" y="0"/>
                </a:moveTo>
                <a:lnTo>
                  <a:pt x="2617945" y="0"/>
                </a:lnTo>
                <a:lnTo>
                  <a:pt x="2617945" y="1989638"/>
                </a:lnTo>
                <a:lnTo>
                  <a:pt x="0" y="19896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791596">
            <a:off x="136621" y="8220079"/>
            <a:ext cx="1784158" cy="3395457"/>
          </a:xfrm>
          <a:custGeom>
            <a:avLst/>
            <a:gdLst/>
            <a:ahLst/>
            <a:cxnLst/>
            <a:rect r="r" b="b" t="t" l="l"/>
            <a:pathLst>
              <a:path h="3395457" w="1784158">
                <a:moveTo>
                  <a:pt x="0" y="0"/>
                </a:moveTo>
                <a:lnTo>
                  <a:pt x="1784158" y="0"/>
                </a:lnTo>
                <a:lnTo>
                  <a:pt x="1784158" y="3395457"/>
                </a:lnTo>
                <a:lnTo>
                  <a:pt x="0" y="33954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67621">
            <a:off x="10529678" y="9661448"/>
            <a:ext cx="1432877" cy="1533234"/>
          </a:xfrm>
          <a:custGeom>
            <a:avLst/>
            <a:gdLst/>
            <a:ahLst/>
            <a:cxnLst/>
            <a:rect r="r" b="b" t="t" l="l"/>
            <a:pathLst>
              <a:path h="1533234" w="1432877">
                <a:moveTo>
                  <a:pt x="0" y="0"/>
                </a:moveTo>
                <a:lnTo>
                  <a:pt x="1432877" y="0"/>
                </a:lnTo>
                <a:lnTo>
                  <a:pt x="1432877" y="1533234"/>
                </a:lnTo>
                <a:lnTo>
                  <a:pt x="0" y="15332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430036" y="9258300"/>
            <a:ext cx="3936411" cy="2555088"/>
          </a:xfrm>
          <a:custGeom>
            <a:avLst/>
            <a:gdLst/>
            <a:ahLst/>
            <a:cxnLst/>
            <a:rect r="r" b="b" t="t" l="l"/>
            <a:pathLst>
              <a:path h="2555088" w="3936411">
                <a:moveTo>
                  <a:pt x="0" y="0"/>
                </a:moveTo>
                <a:lnTo>
                  <a:pt x="3936410" y="0"/>
                </a:lnTo>
                <a:lnTo>
                  <a:pt x="3936410" y="2555088"/>
                </a:lnTo>
                <a:lnTo>
                  <a:pt x="0" y="25550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200210">
            <a:off x="13177546" y="9530831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8"/>
                </a:lnTo>
                <a:lnTo>
                  <a:pt x="0" y="34259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484404">
            <a:off x="6582446" y="9345664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2" y="0"/>
                </a:lnTo>
                <a:lnTo>
                  <a:pt x="2056722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924724" y="-1029130"/>
            <a:ext cx="3244749" cy="2289023"/>
          </a:xfrm>
          <a:custGeom>
            <a:avLst/>
            <a:gdLst/>
            <a:ahLst/>
            <a:cxnLst/>
            <a:rect r="r" b="b" t="t" l="l"/>
            <a:pathLst>
              <a:path h="2289023" w="3244749">
                <a:moveTo>
                  <a:pt x="0" y="0"/>
                </a:moveTo>
                <a:lnTo>
                  <a:pt x="3244749" y="0"/>
                </a:lnTo>
                <a:lnTo>
                  <a:pt x="3244749" y="2289023"/>
                </a:lnTo>
                <a:lnTo>
                  <a:pt x="0" y="228902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733776" y="-1029130"/>
            <a:ext cx="1762476" cy="2370078"/>
          </a:xfrm>
          <a:custGeom>
            <a:avLst/>
            <a:gdLst/>
            <a:ahLst/>
            <a:cxnLst/>
            <a:rect r="r" b="b" t="t" l="l"/>
            <a:pathLst>
              <a:path h="2370078" w="1762476">
                <a:moveTo>
                  <a:pt x="0" y="0"/>
                </a:moveTo>
                <a:lnTo>
                  <a:pt x="1762476" y="0"/>
                </a:lnTo>
                <a:lnTo>
                  <a:pt x="1762476" y="2370077"/>
                </a:lnTo>
                <a:lnTo>
                  <a:pt x="0" y="237007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6599664">
            <a:off x="5612869" y="-2133943"/>
            <a:ext cx="2604665" cy="3354954"/>
          </a:xfrm>
          <a:custGeom>
            <a:avLst/>
            <a:gdLst/>
            <a:ahLst/>
            <a:cxnLst/>
            <a:rect r="r" b="b" t="t" l="l"/>
            <a:pathLst>
              <a:path h="3354954" w="2604665">
                <a:moveTo>
                  <a:pt x="0" y="0"/>
                </a:moveTo>
                <a:lnTo>
                  <a:pt x="2604665" y="0"/>
                </a:lnTo>
                <a:lnTo>
                  <a:pt x="2604665" y="3354955"/>
                </a:lnTo>
                <a:lnTo>
                  <a:pt x="0" y="335495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125473" y="1340947"/>
            <a:ext cx="1606584" cy="1552361"/>
          </a:xfrm>
          <a:custGeom>
            <a:avLst/>
            <a:gdLst/>
            <a:ahLst/>
            <a:cxnLst/>
            <a:rect r="r" b="b" t="t" l="l"/>
            <a:pathLst>
              <a:path h="1552361" w="1606584">
                <a:moveTo>
                  <a:pt x="0" y="0"/>
                </a:moveTo>
                <a:lnTo>
                  <a:pt x="1606583" y="0"/>
                </a:lnTo>
                <a:lnTo>
                  <a:pt x="1606583" y="1552362"/>
                </a:lnTo>
                <a:lnTo>
                  <a:pt x="0" y="155236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935561" y="5952261"/>
            <a:ext cx="2353638" cy="3012657"/>
          </a:xfrm>
          <a:custGeom>
            <a:avLst/>
            <a:gdLst/>
            <a:ahLst/>
            <a:cxnLst/>
            <a:rect r="r" b="b" t="t" l="l"/>
            <a:pathLst>
              <a:path h="3012657" w="2353638">
                <a:moveTo>
                  <a:pt x="0" y="0"/>
                </a:moveTo>
                <a:lnTo>
                  <a:pt x="2353638" y="0"/>
                </a:lnTo>
                <a:lnTo>
                  <a:pt x="2353638" y="3012657"/>
                </a:lnTo>
                <a:lnTo>
                  <a:pt x="0" y="301265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839509" y="1688455"/>
            <a:ext cx="923119" cy="857346"/>
          </a:xfrm>
          <a:custGeom>
            <a:avLst/>
            <a:gdLst/>
            <a:ahLst/>
            <a:cxnLst/>
            <a:rect r="r" b="b" t="t" l="l"/>
            <a:pathLst>
              <a:path h="857346" w="923119">
                <a:moveTo>
                  <a:pt x="0" y="0"/>
                </a:moveTo>
                <a:lnTo>
                  <a:pt x="923118" y="0"/>
                </a:lnTo>
                <a:lnTo>
                  <a:pt x="923118" y="857346"/>
                </a:lnTo>
                <a:lnTo>
                  <a:pt x="0" y="85734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553506" y="3647688"/>
            <a:ext cx="829925" cy="829925"/>
          </a:xfrm>
          <a:custGeom>
            <a:avLst/>
            <a:gdLst/>
            <a:ahLst/>
            <a:cxnLst/>
            <a:rect r="r" b="b" t="t" l="l"/>
            <a:pathLst>
              <a:path h="829925" w="829925">
                <a:moveTo>
                  <a:pt x="0" y="0"/>
                </a:moveTo>
                <a:lnTo>
                  <a:pt x="829926" y="0"/>
                </a:lnTo>
                <a:lnTo>
                  <a:pt x="829926" y="829926"/>
                </a:lnTo>
                <a:lnTo>
                  <a:pt x="0" y="829926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917405" y="7310065"/>
            <a:ext cx="2328712" cy="1798930"/>
          </a:xfrm>
          <a:custGeom>
            <a:avLst/>
            <a:gdLst/>
            <a:ahLst/>
            <a:cxnLst/>
            <a:rect r="r" b="b" t="t" l="l"/>
            <a:pathLst>
              <a:path h="1798930" w="2328712">
                <a:moveTo>
                  <a:pt x="0" y="0"/>
                </a:moveTo>
                <a:lnTo>
                  <a:pt x="2328712" y="0"/>
                </a:lnTo>
                <a:lnTo>
                  <a:pt x="2328712" y="1798929"/>
                </a:lnTo>
                <a:lnTo>
                  <a:pt x="0" y="1798929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8917405" y="5128623"/>
            <a:ext cx="2305837" cy="1853316"/>
          </a:xfrm>
          <a:custGeom>
            <a:avLst/>
            <a:gdLst/>
            <a:ahLst/>
            <a:cxnLst/>
            <a:rect r="r" b="b" t="t" l="l"/>
            <a:pathLst>
              <a:path h="1853316" w="2305837">
                <a:moveTo>
                  <a:pt x="0" y="0"/>
                </a:moveTo>
                <a:lnTo>
                  <a:pt x="2305837" y="0"/>
                </a:lnTo>
                <a:lnTo>
                  <a:pt x="2305837" y="1853316"/>
                </a:lnTo>
                <a:lnTo>
                  <a:pt x="0" y="1853316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072594" y="2864296"/>
            <a:ext cx="1995458" cy="1928111"/>
          </a:xfrm>
          <a:custGeom>
            <a:avLst/>
            <a:gdLst/>
            <a:ahLst/>
            <a:cxnLst/>
            <a:rect r="r" b="b" t="t" l="l"/>
            <a:pathLst>
              <a:path h="1928111" w="1995458">
                <a:moveTo>
                  <a:pt x="0" y="0"/>
                </a:moveTo>
                <a:lnTo>
                  <a:pt x="1995459" y="0"/>
                </a:lnTo>
                <a:lnTo>
                  <a:pt x="1995459" y="1928112"/>
                </a:lnTo>
                <a:lnTo>
                  <a:pt x="0" y="1928112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63231" y="1169497"/>
            <a:ext cx="496773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Objetivo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696316" y="3590519"/>
            <a:ext cx="259288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General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844497" y="1640986"/>
            <a:ext cx="416094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Específicos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97840" y="4615726"/>
            <a:ext cx="6429080" cy="750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7"/>
              </a:lnSpc>
              <a:spcBef>
                <a:spcPct val="0"/>
              </a:spcBef>
            </a:pPr>
            <a:r>
              <a:rPr lang="en-US" b="true" sz="204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Generar las metricas necesarias para la toma de desiciones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425935" y="3369822"/>
            <a:ext cx="4840908" cy="479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5"/>
              </a:lnSpc>
              <a:spcBef>
                <a:spcPct val="0"/>
              </a:spcBef>
            </a:pPr>
            <a:r>
              <a:rPr lang="en-US" b="true" sz="266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Administración de Boletas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425935" y="5554243"/>
            <a:ext cx="3102173" cy="470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7"/>
              </a:lnSpc>
              <a:spcBef>
                <a:spcPct val="0"/>
              </a:spcBef>
            </a:pPr>
            <a:r>
              <a:rPr lang="en-US" b="true" sz="264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Control de Stock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425935" y="7925112"/>
            <a:ext cx="4103340" cy="470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7"/>
              </a:lnSpc>
              <a:spcBef>
                <a:spcPct val="0"/>
              </a:spcBef>
            </a:pPr>
            <a:r>
              <a:rPr lang="en-US" b="true" sz="264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Dashboard Inteligente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066449" y="-1029130"/>
            <a:ext cx="3244749" cy="2289023"/>
          </a:xfrm>
          <a:custGeom>
            <a:avLst/>
            <a:gdLst/>
            <a:ahLst/>
            <a:cxnLst/>
            <a:rect r="r" b="b" t="t" l="l"/>
            <a:pathLst>
              <a:path h="2289023" w="3244749">
                <a:moveTo>
                  <a:pt x="0" y="0"/>
                </a:moveTo>
                <a:lnTo>
                  <a:pt x="3244748" y="0"/>
                </a:lnTo>
                <a:lnTo>
                  <a:pt x="3244748" y="2289023"/>
                </a:lnTo>
                <a:lnTo>
                  <a:pt x="0" y="2289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484404">
            <a:off x="16425129" y="-1331163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2" y="0"/>
                </a:lnTo>
                <a:lnTo>
                  <a:pt x="2056722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33776" y="-1029130"/>
            <a:ext cx="1762476" cy="2370078"/>
          </a:xfrm>
          <a:custGeom>
            <a:avLst/>
            <a:gdLst/>
            <a:ahLst/>
            <a:cxnLst/>
            <a:rect r="r" b="b" t="t" l="l"/>
            <a:pathLst>
              <a:path h="2370078" w="1762476">
                <a:moveTo>
                  <a:pt x="0" y="0"/>
                </a:moveTo>
                <a:lnTo>
                  <a:pt x="1762476" y="0"/>
                </a:lnTo>
                <a:lnTo>
                  <a:pt x="1762476" y="2370077"/>
                </a:lnTo>
                <a:lnTo>
                  <a:pt x="0" y="23700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599664">
            <a:off x="5819994" y="-2133943"/>
            <a:ext cx="2604665" cy="3354954"/>
          </a:xfrm>
          <a:custGeom>
            <a:avLst/>
            <a:gdLst/>
            <a:ahLst/>
            <a:cxnLst/>
            <a:rect r="r" b="b" t="t" l="l"/>
            <a:pathLst>
              <a:path h="3354954" w="2604665">
                <a:moveTo>
                  <a:pt x="0" y="0"/>
                </a:moveTo>
                <a:lnTo>
                  <a:pt x="2604665" y="0"/>
                </a:lnTo>
                <a:lnTo>
                  <a:pt x="2604665" y="3354955"/>
                </a:lnTo>
                <a:lnTo>
                  <a:pt x="0" y="33549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035954">
            <a:off x="12980958" y="-2304511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84550" y="-994819"/>
            <a:ext cx="2617945" cy="1989639"/>
          </a:xfrm>
          <a:custGeom>
            <a:avLst/>
            <a:gdLst/>
            <a:ahLst/>
            <a:cxnLst/>
            <a:rect r="r" b="b" t="t" l="l"/>
            <a:pathLst>
              <a:path h="1989639" w="2617945">
                <a:moveTo>
                  <a:pt x="0" y="0"/>
                </a:moveTo>
                <a:lnTo>
                  <a:pt x="2617945" y="0"/>
                </a:lnTo>
                <a:lnTo>
                  <a:pt x="2617945" y="1989638"/>
                </a:lnTo>
                <a:lnTo>
                  <a:pt x="0" y="198963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379850" y="9550503"/>
            <a:ext cx="2617945" cy="1989639"/>
          </a:xfrm>
          <a:custGeom>
            <a:avLst/>
            <a:gdLst/>
            <a:ahLst/>
            <a:cxnLst/>
            <a:rect r="r" b="b" t="t" l="l"/>
            <a:pathLst>
              <a:path h="1989639" w="2617945">
                <a:moveTo>
                  <a:pt x="0" y="0"/>
                </a:moveTo>
                <a:lnTo>
                  <a:pt x="2617946" y="0"/>
                </a:lnTo>
                <a:lnTo>
                  <a:pt x="2617946" y="1989638"/>
                </a:lnTo>
                <a:lnTo>
                  <a:pt x="0" y="198963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791596">
            <a:off x="-631023" y="8173264"/>
            <a:ext cx="1784158" cy="3395457"/>
          </a:xfrm>
          <a:custGeom>
            <a:avLst/>
            <a:gdLst/>
            <a:ahLst/>
            <a:cxnLst/>
            <a:rect r="r" b="b" t="t" l="l"/>
            <a:pathLst>
              <a:path h="3395457" w="1784158">
                <a:moveTo>
                  <a:pt x="0" y="0"/>
                </a:moveTo>
                <a:lnTo>
                  <a:pt x="1784158" y="0"/>
                </a:lnTo>
                <a:lnTo>
                  <a:pt x="1784158" y="3395456"/>
                </a:lnTo>
                <a:lnTo>
                  <a:pt x="0" y="339545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767621">
            <a:off x="10346611" y="9232703"/>
            <a:ext cx="1432877" cy="1533234"/>
          </a:xfrm>
          <a:custGeom>
            <a:avLst/>
            <a:gdLst/>
            <a:ahLst/>
            <a:cxnLst/>
            <a:rect r="r" b="b" t="t" l="l"/>
            <a:pathLst>
              <a:path h="1533234" w="1432877">
                <a:moveTo>
                  <a:pt x="0" y="0"/>
                </a:moveTo>
                <a:lnTo>
                  <a:pt x="1432877" y="0"/>
                </a:lnTo>
                <a:lnTo>
                  <a:pt x="1432877" y="1533234"/>
                </a:lnTo>
                <a:lnTo>
                  <a:pt x="0" y="153323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143090" y="8721776"/>
            <a:ext cx="3936411" cy="2555088"/>
          </a:xfrm>
          <a:custGeom>
            <a:avLst/>
            <a:gdLst/>
            <a:ahLst/>
            <a:cxnLst/>
            <a:rect r="r" b="b" t="t" l="l"/>
            <a:pathLst>
              <a:path h="2555088" w="3936411">
                <a:moveTo>
                  <a:pt x="0" y="0"/>
                </a:moveTo>
                <a:lnTo>
                  <a:pt x="3936411" y="0"/>
                </a:lnTo>
                <a:lnTo>
                  <a:pt x="3936411" y="2555088"/>
                </a:lnTo>
                <a:lnTo>
                  <a:pt x="0" y="255508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200210">
            <a:off x="13267201" y="9146196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484404">
            <a:off x="6585100" y="9284319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2" y="0"/>
                </a:lnTo>
                <a:lnTo>
                  <a:pt x="2056722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678973" y="3262310"/>
            <a:ext cx="1213344" cy="1486485"/>
          </a:xfrm>
          <a:custGeom>
            <a:avLst/>
            <a:gdLst/>
            <a:ahLst/>
            <a:cxnLst/>
            <a:rect r="r" b="b" t="t" l="l"/>
            <a:pathLst>
              <a:path h="1486485" w="1213344">
                <a:moveTo>
                  <a:pt x="0" y="0"/>
                </a:moveTo>
                <a:lnTo>
                  <a:pt x="1213344" y="0"/>
                </a:lnTo>
                <a:lnTo>
                  <a:pt x="1213344" y="1486485"/>
                </a:lnTo>
                <a:lnTo>
                  <a:pt x="0" y="148648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935980" y="3237826"/>
            <a:ext cx="1510969" cy="1510969"/>
          </a:xfrm>
          <a:custGeom>
            <a:avLst/>
            <a:gdLst/>
            <a:ahLst/>
            <a:cxnLst/>
            <a:rect r="r" b="b" t="t" l="l"/>
            <a:pathLst>
              <a:path h="1510969" w="1510969">
                <a:moveTo>
                  <a:pt x="0" y="0"/>
                </a:moveTo>
                <a:lnTo>
                  <a:pt x="1510969" y="0"/>
                </a:lnTo>
                <a:lnTo>
                  <a:pt x="1510969" y="1510969"/>
                </a:lnTo>
                <a:lnTo>
                  <a:pt x="0" y="151096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895997" y="6839701"/>
            <a:ext cx="3243188" cy="2720224"/>
          </a:xfrm>
          <a:custGeom>
            <a:avLst/>
            <a:gdLst/>
            <a:ahLst/>
            <a:cxnLst/>
            <a:rect r="r" b="b" t="t" l="l"/>
            <a:pathLst>
              <a:path h="2720224" w="3243188">
                <a:moveTo>
                  <a:pt x="0" y="0"/>
                </a:moveTo>
                <a:lnTo>
                  <a:pt x="3243188" y="0"/>
                </a:lnTo>
                <a:lnTo>
                  <a:pt x="3243188" y="2720224"/>
                </a:lnTo>
                <a:lnTo>
                  <a:pt x="0" y="272022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003100" y="6753483"/>
            <a:ext cx="2177616" cy="2655630"/>
          </a:xfrm>
          <a:custGeom>
            <a:avLst/>
            <a:gdLst/>
            <a:ahLst/>
            <a:cxnLst/>
            <a:rect r="r" b="b" t="t" l="l"/>
            <a:pathLst>
              <a:path h="2655630" w="2177616">
                <a:moveTo>
                  <a:pt x="0" y="0"/>
                </a:moveTo>
                <a:lnTo>
                  <a:pt x="2177616" y="0"/>
                </a:lnTo>
                <a:lnTo>
                  <a:pt x="2177616" y="2655629"/>
                </a:lnTo>
                <a:lnTo>
                  <a:pt x="0" y="265562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379850" y="4587178"/>
            <a:ext cx="4399717" cy="1893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7"/>
              </a:lnSpc>
              <a:spcBef>
                <a:spcPct val="0"/>
              </a:spcBef>
            </a:pPr>
          </a:p>
          <a:p>
            <a:pPr algn="l">
              <a:lnSpc>
                <a:spcPts val="3067"/>
              </a:lnSpc>
              <a:spcBef>
                <a:spcPct val="0"/>
              </a:spcBef>
            </a:pPr>
          </a:p>
          <a:p>
            <a:pPr algn="l">
              <a:lnSpc>
                <a:spcPts val="3067"/>
              </a:lnSpc>
              <a:spcBef>
                <a:spcPct val="0"/>
              </a:spcBef>
            </a:pPr>
            <a:r>
              <a:rPr lang="en-US" b="true" sz="204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✅Platataforma web</a:t>
            </a:r>
          </a:p>
          <a:p>
            <a:pPr algn="l">
              <a:lnSpc>
                <a:spcPts val="3067"/>
              </a:lnSpc>
              <a:spcBef>
                <a:spcPct val="0"/>
              </a:spcBef>
            </a:pPr>
            <a:r>
              <a:rPr lang="en-US" b="true" sz="204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✅Ayuda en la toma de desiciones</a:t>
            </a:r>
          </a:p>
          <a:p>
            <a:pPr algn="ctr">
              <a:lnSpc>
                <a:spcPts val="3067"/>
              </a:lnSpc>
              <a:spcBef>
                <a:spcPct val="0"/>
              </a:spcBef>
            </a:pPr>
            <a:r>
              <a:rPr lang="en-US" b="true" sz="204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0" y="884161"/>
            <a:ext cx="1426694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Alcance y Limitaciones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741324" y="3514380"/>
            <a:ext cx="255939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Alcance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442287" y="3514380"/>
            <a:ext cx="421243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Limitaciones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007449" y="5330994"/>
            <a:ext cx="6101953" cy="1149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2"/>
              </a:lnSpc>
              <a:spcBef>
                <a:spcPct val="0"/>
              </a:spcBef>
            </a:pPr>
            <a:r>
              <a:rPr lang="en-US" b="true" sz="206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❌ Resistencia al cambio por parte del personal</a:t>
            </a:r>
          </a:p>
          <a:p>
            <a:pPr algn="l">
              <a:lnSpc>
                <a:spcPts val="3102"/>
              </a:lnSpc>
              <a:spcBef>
                <a:spcPct val="0"/>
              </a:spcBef>
            </a:pPr>
            <a:r>
              <a:rPr lang="en-US" b="true" sz="206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❌ Cantidad de equipos tecnologicos</a:t>
            </a:r>
          </a:p>
          <a:p>
            <a:pPr algn="l">
              <a:lnSpc>
                <a:spcPts val="3102"/>
              </a:lnSpc>
              <a:spcBef>
                <a:spcPct val="0"/>
              </a:spcBef>
            </a:pPr>
            <a:r>
              <a:rPr lang="en-US" b="true" sz="206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❌ Falta de capacitación en la plataforma web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98331" y="3127699"/>
            <a:ext cx="1520680" cy="1616524"/>
            <a:chOff x="0" y="0"/>
            <a:chExt cx="812800" cy="8640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64028"/>
            </a:xfrm>
            <a:custGeom>
              <a:avLst/>
              <a:gdLst/>
              <a:ahLst/>
              <a:cxnLst/>
              <a:rect r="r" b="b" t="t" l="l"/>
              <a:pathLst>
                <a:path h="864028" w="812800">
                  <a:moveTo>
                    <a:pt x="135004" y="0"/>
                  </a:moveTo>
                  <a:lnTo>
                    <a:pt x="677796" y="0"/>
                  </a:lnTo>
                  <a:cubicBezTo>
                    <a:pt x="713601" y="0"/>
                    <a:pt x="747940" y="14224"/>
                    <a:pt x="773258" y="39542"/>
                  </a:cubicBezTo>
                  <a:cubicBezTo>
                    <a:pt x="798576" y="64860"/>
                    <a:pt x="812800" y="99199"/>
                    <a:pt x="812800" y="135004"/>
                  </a:cubicBezTo>
                  <a:lnTo>
                    <a:pt x="812800" y="729024"/>
                  </a:lnTo>
                  <a:cubicBezTo>
                    <a:pt x="812800" y="803585"/>
                    <a:pt x="752356" y="864028"/>
                    <a:pt x="677796" y="864028"/>
                  </a:cubicBezTo>
                  <a:lnTo>
                    <a:pt x="135004" y="864028"/>
                  </a:lnTo>
                  <a:cubicBezTo>
                    <a:pt x="99199" y="864028"/>
                    <a:pt x="64860" y="849805"/>
                    <a:pt x="39542" y="824486"/>
                  </a:cubicBezTo>
                  <a:cubicBezTo>
                    <a:pt x="14224" y="799168"/>
                    <a:pt x="0" y="764829"/>
                    <a:pt x="0" y="729024"/>
                  </a:cubicBezTo>
                  <a:lnTo>
                    <a:pt x="0" y="135004"/>
                  </a:lnTo>
                  <a:cubicBezTo>
                    <a:pt x="0" y="99199"/>
                    <a:pt x="14224" y="64860"/>
                    <a:pt x="39542" y="39542"/>
                  </a:cubicBezTo>
                  <a:cubicBezTo>
                    <a:pt x="64860" y="14224"/>
                    <a:pt x="99199" y="0"/>
                    <a:pt x="135004" y="0"/>
                  </a:cubicBezTo>
                  <a:close/>
                </a:path>
              </a:pathLst>
            </a:custGeom>
            <a:solidFill>
              <a:srgbClr val="05061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92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703717" y="3127699"/>
            <a:ext cx="1616524" cy="161652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05061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916333" y="3430933"/>
            <a:ext cx="1084677" cy="982125"/>
          </a:xfrm>
          <a:custGeom>
            <a:avLst/>
            <a:gdLst/>
            <a:ahLst/>
            <a:cxnLst/>
            <a:rect r="r" b="b" t="t" l="l"/>
            <a:pathLst>
              <a:path h="982125" w="1084677">
                <a:moveTo>
                  <a:pt x="0" y="0"/>
                </a:moveTo>
                <a:lnTo>
                  <a:pt x="1084676" y="0"/>
                </a:lnTo>
                <a:lnTo>
                  <a:pt x="1084676" y="982126"/>
                </a:lnTo>
                <a:lnTo>
                  <a:pt x="0" y="982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3322131" y="3127699"/>
            <a:ext cx="1616524" cy="161652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05061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410031" y="3127699"/>
            <a:ext cx="1616524" cy="161652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05061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6860921" y="3578546"/>
            <a:ext cx="879011" cy="879011"/>
          </a:xfrm>
          <a:custGeom>
            <a:avLst/>
            <a:gdLst/>
            <a:ahLst/>
            <a:cxnLst/>
            <a:rect r="r" b="b" t="t" l="l"/>
            <a:pathLst>
              <a:path h="879011" w="879011">
                <a:moveTo>
                  <a:pt x="0" y="0"/>
                </a:moveTo>
                <a:lnTo>
                  <a:pt x="879012" y="0"/>
                </a:lnTo>
                <a:lnTo>
                  <a:pt x="879012" y="879011"/>
                </a:lnTo>
                <a:lnTo>
                  <a:pt x="0" y="8790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604013" y="3430933"/>
            <a:ext cx="1010055" cy="1010055"/>
          </a:xfrm>
          <a:custGeom>
            <a:avLst/>
            <a:gdLst/>
            <a:ahLst/>
            <a:cxnLst/>
            <a:rect r="r" b="b" t="t" l="l"/>
            <a:pathLst>
              <a:path h="1010055" w="1010055">
                <a:moveTo>
                  <a:pt x="0" y="0"/>
                </a:moveTo>
                <a:lnTo>
                  <a:pt x="1010055" y="0"/>
                </a:lnTo>
                <a:lnTo>
                  <a:pt x="1010055" y="1010056"/>
                </a:lnTo>
                <a:lnTo>
                  <a:pt x="0" y="10100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091184" y="3432547"/>
            <a:ext cx="811132" cy="811132"/>
          </a:xfrm>
          <a:custGeom>
            <a:avLst/>
            <a:gdLst/>
            <a:ahLst/>
            <a:cxnLst/>
            <a:rect r="r" b="b" t="t" l="l"/>
            <a:pathLst>
              <a:path h="811132" w="811132">
                <a:moveTo>
                  <a:pt x="0" y="0"/>
                </a:moveTo>
                <a:lnTo>
                  <a:pt x="811132" y="0"/>
                </a:lnTo>
                <a:lnTo>
                  <a:pt x="811132" y="811132"/>
                </a:lnTo>
                <a:lnTo>
                  <a:pt x="0" y="8111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768813"/>
            <a:ext cx="8728663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993"/>
              </a:lnSpc>
              <a:spcBef>
                <a:spcPct val="0"/>
              </a:spcBef>
            </a:pPr>
            <a:r>
              <a:rPr lang="en-US" b="true" sz="9994" spc="-749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METODOLOGIA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-1589245" y="841043"/>
            <a:ext cx="2617945" cy="1989639"/>
          </a:xfrm>
          <a:custGeom>
            <a:avLst/>
            <a:gdLst/>
            <a:ahLst/>
            <a:cxnLst/>
            <a:rect r="r" b="b" t="t" l="l"/>
            <a:pathLst>
              <a:path h="1989639" w="2617945">
                <a:moveTo>
                  <a:pt x="0" y="0"/>
                </a:moveTo>
                <a:lnTo>
                  <a:pt x="2617945" y="0"/>
                </a:lnTo>
                <a:lnTo>
                  <a:pt x="2617945" y="1989639"/>
                </a:lnTo>
                <a:lnTo>
                  <a:pt x="0" y="198963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8817732">
            <a:off x="215295" y="-2093714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3" y="0"/>
                </a:lnTo>
                <a:lnTo>
                  <a:pt x="2056723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2080135">
            <a:off x="17179362" y="47704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4493191">
            <a:off x="16723442" y="8193409"/>
            <a:ext cx="1784158" cy="3395457"/>
          </a:xfrm>
          <a:custGeom>
            <a:avLst/>
            <a:gdLst/>
            <a:ahLst/>
            <a:cxnLst/>
            <a:rect r="r" b="b" t="t" l="l"/>
            <a:pathLst>
              <a:path h="3395457" w="1784158">
                <a:moveTo>
                  <a:pt x="0" y="0"/>
                </a:moveTo>
                <a:lnTo>
                  <a:pt x="1784159" y="0"/>
                </a:lnTo>
                <a:lnTo>
                  <a:pt x="1784159" y="3395456"/>
                </a:lnTo>
                <a:lnTo>
                  <a:pt x="0" y="339545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028700" y="8086168"/>
            <a:ext cx="1842700" cy="1842700"/>
          </a:xfrm>
          <a:custGeom>
            <a:avLst/>
            <a:gdLst/>
            <a:ahLst/>
            <a:cxnLst/>
            <a:rect r="r" b="b" t="t" l="l"/>
            <a:pathLst>
              <a:path h="1842700" w="1842700">
                <a:moveTo>
                  <a:pt x="0" y="0"/>
                </a:moveTo>
                <a:lnTo>
                  <a:pt x="1842700" y="0"/>
                </a:lnTo>
                <a:lnTo>
                  <a:pt x="1842700" y="1842700"/>
                </a:lnTo>
                <a:lnTo>
                  <a:pt x="0" y="18427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729242" y="186509"/>
            <a:ext cx="2679083" cy="2679083"/>
          </a:xfrm>
          <a:custGeom>
            <a:avLst/>
            <a:gdLst/>
            <a:ahLst/>
            <a:cxnLst/>
            <a:rect r="r" b="b" t="t" l="l"/>
            <a:pathLst>
              <a:path h="2679083" w="2679083">
                <a:moveTo>
                  <a:pt x="0" y="0"/>
                </a:moveTo>
                <a:lnTo>
                  <a:pt x="2679083" y="0"/>
                </a:lnTo>
                <a:lnTo>
                  <a:pt x="2679083" y="2679083"/>
                </a:lnTo>
                <a:lnTo>
                  <a:pt x="0" y="2679083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950050" y="5344298"/>
            <a:ext cx="3219107" cy="992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1"/>
              </a:lnSpc>
            </a:pPr>
            <a:r>
              <a:rPr lang="en-US" sz="4199" b="true">
                <a:solidFill>
                  <a:srgbClr val="05061C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Sprint 1 - Fase de</a:t>
            </a:r>
          </a:p>
          <a:p>
            <a:pPr algn="ctr">
              <a:lnSpc>
                <a:spcPts val="3821"/>
              </a:lnSpc>
            </a:pPr>
            <a:r>
              <a:rPr lang="en-US" b="true" sz="4199">
                <a:solidFill>
                  <a:srgbClr val="05061C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Planificación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504714" y="5323610"/>
            <a:ext cx="3235447" cy="992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1"/>
              </a:lnSpc>
            </a:pPr>
            <a:r>
              <a:rPr lang="en-US" sz="4199" b="true">
                <a:solidFill>
                  <a:srgbClr val="05061C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Sprint 2 - Fase de</a:t>
            </a:r>
          </a:p>
          <a:p>
            <a:pPr algn="ctr" marL="0" indent="0" lvl="0">
              <a:lnSpc>
                <a:spcPts val="3821"/>
              </a:lnSpc>
            </a:pPr>
            <a:r>
              <a:rPr lang="en-US" b="true" sz="4199">
                <a:solidFill>
                  <a:srgbClr val="05061C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Análisis y diseño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014999" y="5323610"/>
            <a:ext cx="3142815" cy="992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1"/>
              </a:lnSpc>
            </a:pPr>
            <a:r>
              <a:rPr lang="en-US" sz="4199" b="true">
                <a:solidFill>
                  <a:srgbClr val="05061C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Sprint 3 - Fase de</a:t>
            </a:r>
          </a:p>
          <a:p>
            <a:pPr algn="ctr" marL="0" indent="0" lvl="0">
              <a:lnSpc>
                <a:spcPts val="3821"/>
              </a:lnSpc>
            </a:pPr>
            <a:r>
              <a:rPr lang="en-US" b="true" sz="4199">
                <a:solidFill>
                  <a:srgbClr val="05061C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Desarrollo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570241" y="5259167"/>
            <a:ext cx="3120304" cy="1469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1"/>
              </a:lnSpc>
            </a:pPr>
            <a:r>
              <a:rPr lang="en-US" sz="4199" b="true">
                <a:solidFill>
                  <a:srgbClr val="05061C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Sprint 4 - Fase de</a:t>
            </a:r>
          </a:p>
          <a:p>
            <a:pPr algn="ctr" marL="0" indent="0" lvl="0">
              <a:lnSpc>
                <a:spcPts val="3821"/>
              </a:lnSpc>
            </a:pPr>
            <a:r>
              <a:rPr lang="en-US" b="true" sz="4199">
                <a:solidFill>
                  <a:srgbClr val="05061C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implementación y cierre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865372" y="6732770"/>
            <a:ext cx="3674174" cy="2274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41587" indent="-220794" lvl="1">
              <a:lnSpc>
                <a:spcPts val="3067"/>
              </a:lnSpc>
              <a:buFont typeface="Arial"/>
              <a:buChar char="•"/>
            </a:pPr>
            <a:r>
              <a:rPr lang="en-US" b="true" sz="2045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</a:t>
            </a:r>
            <a:r>
              <a:rPr lang="en-US" b="true" sz="2045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mbiente de desarrollo</a:t>
            </a:r>
          </a:p>
          <a:p>
            <a:pPr algn="just" marL="441587" indent="-220794" lvl="1">
              <a:lnSpc>
                <a:spcPts val="3067"/>
              </a:lnSpc>
              <a:buFont typeface="Arial"/>
              <a:buChar char="•"/>
            </a:pPr>
            <a:r>
              <a:rPr lang="en-US" b="true" sz="2045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Inicio sesión y registro</a:t>
            </a:r>
          </a:p>
          <a:p>
            <a:pPr algn="just" marL="441587" indent="-220794" lvl="1">
              <a:lnSpc>
                <a:spcPts val="3067"/>
              </a:lnSpc>
              <a:buFont typeface="Arial"/>
              <a:buChar char="•"/>
            </a:pPr>
            <a:r>
              <a:rPr lang="en-US" b="true" sz="2045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Páginas principales</a:t>
            </a:r>
          </a:p>
          <a:p>
            <a:pPr algn="just" marL="441587" indent="-220794" lvl="1">
              <a:lnSpc>
                <a:spcPts val="3067"/>
              </a:lnSpc>
              <a:buFont typeface="Arial"/>
              <a:buChar char="•"/>
            </a:pPr>
            <a:r>
              <a:rPr lang="en-US" b="true" sz="2045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BD</a:t>
            </a:r>
          </a:p>
          <a:p>
            <a:pPr algn="just">
              <a:lnSpc>
                <a:spcPts val="3067"/>
              </a:lnSpc>
            </a:pPr>
          </a:p>
          <a:p>
            <a:pPr algn="just">
              <a:lnSpc>
                <a:spcPts val="3067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5540518" y="6732770"/>
            <a:ext cx="3355549" cy="1512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41587" indent="-220794" lvl="1">
              <a:lnSpc>
                <a:spcPts val="3067"/>
              </a:lnSpc>
              <a:buFont typeface="Arial"/>
              <a:buChar char="•"/>
            </a:pPr>
            <a:r>
              <a:rPr lang="en-US" b="true" sz="2045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</a:t>
            </a:r>
            <a:r>
              <a:rPr lang="en-US" b="true" sz="2045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istorias de usuario</a:t>
            </a:r>
          </a:p>
          <a:p>
            <a:pPr algn="just" marL="441587" indent="-220794" lvl="1">
              <a:lnSpc>
                <a:spcPts val="3067"/>
              </a:lnSpc>
              <a:buFont typeface="Arial"/>
              <a:buChar char="•"/>
            </a:pPr>
            <a:r>
              <a:rPr lang="en-US" b="true" sz="2045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Diseño de la solución</a:t>
            </a:r>
          </a:p>
          <a:p>
            <a:pPr algn="just" marL="441587" indent="-220794" lvl="1">
              <a:lnSpc>
                <a:spcPts val="3067"/>
              </a:lnSpc>
              <a:buFont typeface="Arial"/>
              <a:buChar char="•"/>
            </a:pPr>
            <a:r>
              <a:rPr lang="en-US" b="true" sz="2045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Mockups</a:t>
            </a:r>
          </a:p>
          <a:p>
            <a:pPr algn="just">
              <a:lnSpc>
                <a:spcPts val="3067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2080402" y="6693791"/>
            <a:ext cx="3643829" cy="1512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41587" indent="-220794" lvl="1">
              <a:lnSpc>
                <a:spcPts val="3067"/>
              </a:lnSpc>
              <a:buFont typeface="Arial"/>
              <a:buChar char="•"/>
            </a:pPr>
            <a:r>
              <a:rPr lang="en-US" b="true" sz="2045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</a:t>
            </a:r>
            <a:r>
              <a:rPr lang="en-US" b="true" sz="2045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ick Off</a:t>
            </a:r>
          </a:p>
          <a:p>
            <a:pPr algn="just" marL="441587" indent="-220794" lvl="1">
              <a:lnSpc>
                <a:spcPts val="3067"/>
              </a:lnSpc>
              <a:buFont typeface="Arial"/>
              <a:buChar char="•"/>
            </a:pPr>
            <a:r>
              <a:rPr lang="en-US" b="true" sz="2045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Requerimientos</a:t>
            </a:r>
          </a:p>
          <a:p>
            <a:pPr algn="just" marL="441587" indent="-220794" lvl="1">
              <a:lnSpc>
                <a:spcPts val="3067"/>
              </a:lnSpc>
              <a:buFont typeface="Arial"/>
              <a:buChar char="•"/>
            </a:pPr>
            <a:r>
              <a:rPr lang="en-US" b="true" sz="2045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Organización del equipo</a:t>
            </a:r>
          </a:p>
          <a:p>
            <a:pPr algn="just">
              <a:lnSpc>
                <a:spcPts val="3067"/>
              </a:lnSpc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12603587" y="6732770"/>
            <a:ext cx="3643829" cy="1893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41587" indent="-220794" lvl="1">
              <a:lnSpc>
                <a:spcPts val="3067"/>
              </a:lnSpc>
              <a:buFont typeface="Arial"/>
              <a:buChar char="•"/>
            </a:pPr>
            <a:r>
              <a:rPr lang="en-US" b="true" sz="2045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</a:t>
            </a:r>
            <a:r>
              <a:rPr lang="en-US" b="true" sz="2045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ruebas unitarias API</a:t>
            </a:r>
          </a:p>
          <a:p>
            <a:pPr algn="just" marL="441587" indent="-220794" lvl="1">
              <a:lnSpc>
                <a:spcPts val="3067"/>
              </a:lnSpc>
              <a:buFont typeface="Arial"/>
              <a:buChar char="•"/>
            </a:pPr>
            <a:r>
              <a:rPr lang="en-US" b="true" sz="2045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Pruebas de integración  final.</a:t>
            </a:r>
          </a:p>
          <a:p>
            <a:pPr algn="just">
              <a:lnSpc>
                <a:spcPts val="3067"/>
              </a:lnSpc>
            </a:pPr>
          </a:p>
          <a:p>
            <a:pPr algn="just">
              <a:lnSpc>
                <a:spcPts val="3067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-713306" y="8672041"/>
            <a:ext cx="18960497" cy="1219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9"/>
              </a:lnSpc>
              <a:spcBef>
                <a:spcPct val="0"/>
              </a:spcBef>
            </a:pPr>
            <a:r>
              <a:rPr lang="en-US" b="true" sz="2213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 evalúa el proyecto, se obtiene feedback y se planifican mejoras. Los</a:t>
            </a:r>
          </a:p>
          <a:p>
            <a:pPr algn="ctr">
              <a:lnSpc>
                <a:spcPts val="3319"/>
              </a:lnSpc>
              <a:spcBef>
                <a:spcPct val="0"/>
              </a:spcBef>
            </a:pPr>
            <a:r>
              <a:rPr lang="en-US" b="true" sz="2213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entregables son el informe de cierre, el plan de mejora continua y el backlog</a:t>
            </a:r>
          </a:p>
          <a:p>
            <a:pPr algn="ctr">
              <a:lnSpc>
                <a:spcPts val="3319"/>
              </a:lnSpc>
              <a:spcBef>
                <a:spcPct val="0"/>
              </a:spcBef>
            </a:pPr>
            <a:r>
              <a:rPr lang="en-US" b="true" sz="2213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actualizado.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5061C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56292" y="557974"/>
            <a:ext cx="14852413" cy="8700326"/>
            <a:chOff x="0" y="0"/>
            <a:chExt cx="3911747" cy="22914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11747" cy="2291444"/>
            </a:xfrm>
            <a:custGeom>
              <a:avLst/>
              <a:gdLst/>
              <a:ahLst/>
              <a:cxnLst/>
              <a:rect r="r" b="b" t="t" l="l"/>
              <a:pathLst>
                <a:path h="2291444" w="3911747">
                  <a:moveTo>
                    <a:pt x="14595" y="0"/>
                  </a:moveTo>
                  <a:lnTo>
                    <a:pt x="3897151" y="0"/>
                  </a:lnTo>
                  <a:cubicBezTo>
                    <a:pt x="3905212" y="0"/>
                    <a:pt x="3911747" y="6534"/>
                    <a:pt x="3911747" y="14595"/>
                  </a:cubicBezTo>
                  <a:lnTo>
                    <a:pt x="3911747" y="2276849"/>
                  </a:lnTo>
                  <a:cubicBezTo>
                    <a:pt x="3911747" y="2280720"/>
                    <a:pt x="3910209" y="2284432"/>
                    <a:pt x="3907472" y="2287169"/>
                  </a:cubicBezTo>
                  <a:cubicBezTo>
                    <a:pt x="3904735" y="2289906"/>
                    <a:pt x="3901022" y="2291444"/>
                    <a:pt x="3897151" y="2291444"/>
                  </a:cubicBezTo>
                  <a:lnTo>
                    <a:pt x="14595" y="2291444"/>
                  </a:lnTo>
                  <a:cubicBezTo>
                    <a:pt x="10724" y="2291444"/>
                    <a:pt x="7012" y="2289906"/>
                    <a:pt x="4275" y="2287169"/>
                  </a:cubicBezTo>
                  <a:cubicBezTo>
                    <a:pt x="1538" y="2284432"/>
                    <a:pt x="0" y="2280720"/>
                    <a:pt x="0" y="2276849"/>
                  </a:cubicBezTo>
                  <a:lnTo>
                    <a:pt x="0" y="14595"/>
                  </a:lnTo>
                  <a:cubicBezTo>
                    <a:pt x="0" y="10724"/>
                    <a:pt x="1538" y="7012"/>
                    <a:pt x="4275" y="4275"/>
                  </a:cubicBezTo>
                  <a:cubicBezTo>
                    <a:pt x="7012" y="1538"/>
                    <a:pt x="10724" y="0"/>
                    <a:pt x="14595" y="0"/>
                  </a:cubicBezTo>
                  <a:close/>
                </a:path>
              </a:pathLst>
            </a:custGeom>
            <a:solidFill>
              <a:srgbClr val="05061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911747" cy="2320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8611" y="2388469"/>
            <a:ext cx="5698969" cy="6338765"/>
            <a:chOff x="0" y="0"/>
            <a:chExt cx="8019247" cy="89195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019247" cy="8919528"/>
            </a:xfrm>
            <a:custGeom>
              <a:avLst/>
              <a:gdLst/>
              <a:ahLst/>
              <a:cxnLst/>
              <a:rect r="r" b="b" t="t" l="l"/>
              <a:pathLst>
                <a:path h="8919528" w="8019247">
                  <a:moveTo>
                    <a:pt x="0" y="8467606"/>
                  </a:moveTo>
                  <a:lnTo>
                    <a:pt x="0" y="451923"/>
                  </a:lnTo>
                  <a:cubicBezTo>
                    <a:pt x="0" y="202176"/>
                    <a:pt x="272654" y="0"/>
                    <a:pt x="609463" y="0"/>
                  </a:cubicBezTo>
                  <a:lnTo>
                    <a:pt x="7409784" y="0"/>
                  </a:lnTo>
                  <a:cubicBezTo>
                    <a:pt x="7746592" y="0"/>
                    <a:pt x="8019247" y="203365"/>
                    <a:pt x="8019247" y="451923"/>
                  </a:cubicBezTo>
                  <a:lnTo>
                    <a:pt x="8019247" y="8467606"/>
                  </a:lnTo>
                  <a:cubicBezTo>
                    <a:pt x="8019247" y="8717352"/>
                    <a:pt x="7746592" y="8919528"/>
                    <a:pt x="7409784" y="8919528"/>
                  </a:cubicBezTo>
                  <a:lnTo>
                    <a:pt x="609463" y="8919528"/>
                  </a:lnTo>
                  <a:cubicBezTo>
                    <a:pt x="274258" y="8919528"/>
                    <a:pt x="0" y="8717352"/>
                    <a:pt x="0" y="8467606"/>
                  </a:cubicBezTo>
                  <a:close/>
                </a:path>
              </a:pathLst>
            </a:custGeom>
            <a:blipFill>
              <a:blip r:embed="rId3"/>
              <a:stretch>
                <a:fillRect l="-15652" t="0" r="-15652" b="0"/>
              </a:stretch>
            </a:blipFill>
            <a:ln w="152400" cap="sq">
              <a:solidFill>
                <a:srgbClr val="A0E0F4"/>
              </a:solidFill>
              <a:prstDash val="solid"/>
              <a:miter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5172867" y="18089"/>
            <a:ext cx="3115133" cy="2197585"/>
          </a:xfrm>
          <a:custGeom>
            <a:avLst/>
            <a:gdLst/>
            <a:ahLst/>
            <a:cxnLst/>
            <a:rect r="r" b="b" t="t" l="l"/>
            <a:pathLst>
              <a:path h="2197585" w="3115133">
                <a:moveTo>
                  <a:pt x="0" y="0"/>
                </a:moveTo>
                <a:lnTo>
                  <a:pt x="3115133" y="0"/>
                </a:lnTo>
                <a:lnTo>
                  <a:pt x="3115133" y="2197584"/>
                </a:lnTo>
                <a:lnTo>
                  <a:pt x="0" y="21975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690492">
            <a:off x="14735596" y="824418"/>
            <a:ext cx="953456" cy="1020235"/>
          </a:xfrm>
          <a:custGeom>
            <a:avLst/>
            <a:gdLst/>
            <a:ahLst/>
            <a:cxnLst/>
            <a:rect r="r" b="b" t="t" l="l"/>
            <a:pathLst>
              <a:path h="1020235" w="953456">
                <a:moveTo>
                  <a:pt x="0" y="0"/>
                </a:moveTo>
                <a:lnTo>
                  <a:pt x="953456" y="0"/>
                </a:lnTo>
                <a:lnTo>
                  <a:pt x="953456" y="1020235"/>
                </a:lnTo>
                <a:lnTo>
                  <a:pt x="0" y="10202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88432" y="2243205"/>
            <a:ext cx="1955593" cy="2023899"/>
          </a:xfrm>
          <a:custGeom>
            <a:avLst/>
            <a:gdLst/>
            <a:ahLst/>
            <a:cxnLst/>
            <a:rect r="r" b="b" t="t" l="l"/>
            <a:pathLst>
              <a:path h="2023899" w="1955593">
                <a:moveTo>
                  <a:pt x="0" y="0"/>
                </a:moveTo>
                <a:lnTo>
                  <a:pt x="1955593" y="0"/>
                </a:lnTo>
                <a:lnTo>
                  <a:pt x="1955593" y="2023900"/>
                </a:lnTo>
                <a:lnTo>
                  <a:pt x="0" y="2023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74771" y="2215673"/>
            <a:ext cx="2805124" cy="2023899"/>
          </a:xfrm>
          <a:custGeom>
            <a:avLst/>
            <a:gdLst/>
            <a:ahLst/>
            <a:cxnLst/>
            <a:rect r="r" b="b" t="t" l="l"/>
            <a:pathLst>
              <a:path h="2023899" w="2805124">
                <a:moveTo>
                  <a:pt x="0" y="0"/>
                </a:moveTo>
                <a:lnTo>
                  <a:pt x="2805125" y="0"/>
                </a:lnTo>
                <a:lnTo>
                  <a:pt x="2805125" y="2023900"/>
                </a:lnTo>
                <a:lnTo>
                  <a:pt x="0" y="20239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473464" y="926252"/>
            <a:ext cx="12072966" cy="128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44"/>
              </a:lnSpc>
            </a:pPr>
            <a:r>
              <a:rPr lang="en-US" b="true" sz="9123" spc="-68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HISTORIAS DE USUARIO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82646" y="4171855"/>
            <a:ext cx="341685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USUARIO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068904" y="4171855"/>
            <a:ext cx="341685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ADMIN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847580" y="5086350"/>
            <a:ext cx="5447771" cy="401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BFEF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Contamos con 9 historias de usuarios</a:t>
            </a:r>
          </a:p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BFEF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 las cuales tenemos como principales:</a:t>
            </a:r>
          </a:p>
          <a:p>
            <a:pPr algn="ctr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BFEFE"/>
                </a:solidFill>
                <a:latin typeface="Open Sans"/>
                <a:ea typeface="Open Sans"/>
                <a:cs typeface="Open Sans"/>
                <a:sym typeface="Open Sans"/>
              </a:rPr>
              <a:t>CA001 Generar boleta.</a:t>
            </a:r>
          </a:p>
          <a:p>
            <a:pPr algn="ctr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BFEFE"/>
                </a:solidFill>
                <a:latin typeface="Open Sans"/>
                <a:ea typeface="Open Sans"/>
                <a:cs typeface="Open Sans"/>
                <a:sym typeface="Open Sans"/>
              </a:rPr>
              <a:t>EDS001 Ingresar productos.</a:t>
            </a:r>
          </a:p>
          <a:p>
            <a:pPr algn="ctr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BFEFE"/>
                </a:solidFill>
                <a:latin typeface="Open Sans"/>
                <a:ea typeface="Open Sans"/>
                <a:cs typeface="Open Sans"/>
                <a:sym typeface="Open Sans"/>
              </a:rPr>
              <a:t>CA005 Acceso a la aplicacion</a:t>
            </a:r>
          </a:p>
          <a:p>
            <a:pPr algn="ctr">
              <a:lnSpc>
                <a:spcPts val="448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1450296" y="5057775"/>
            <a:ext cx="5280137" cy="327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4"/>
              </a:lnSpc>
              <a:spcBef>
                <a:spcPct val="0"/>
              </a:spcBef>
            </a:pPr>
            <a:r>
              <a:rPr lang="en-US" b="true" sz="293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Contamos con 3 historias de usuarios estas son:</a:t>
            </a:r>
          </a:p>
          <a:p>
            <a:pPr algn="ctr">
              <a:lnSpc>
                <a:spcPts val="4404"/>
              </a:lnSpc>
              <a:spcBef>
                <a:spcPct val="0"/>
              </a:spcBef>
            </a:pPr>
          </a:p>
          <a:p>
            <a:pPr algn="ctr" marL="634019" indent="-317010" lvl="1">
              <a:lnSpc>
                <a:spcPts val="4404"/>
              </a:lnSpc>
              <a:spcBef>
                <a:spcPct val="0"/>
              </a:spcBef>
              <a:buFont typeface="Arial"/>
              <a:buChar char="•"/>
            </a:pPr>
            <a:r>
              <a:rPr lang="en-US" sz="293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AD001 Dashboard.</a:t>
            </a:r>
          </a:p>
          <a:p>
            <a:pPr algn="ctr" marL="634019" indent="-317010" lvl="1">
              <a:lnSpc>
                <a:spcPts val="4404"/>
              </a:lnSpc>
              <a:spcBef>
                <a:spcPct val="0"/>
              </a:spcBef>
              <a:buFont typeface="Arial"/>
              <a:buChar char="•"/>
            </a:pPr>
            <a:r>
              <a:rPr lang="en-US" sz="293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AD</a:t>
            </a:r>
            <a:r>
              <a:rPr lang="en-US" sz="293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001 Reporte ventas.</a:t>
            </a:r>
          </a:p>
          <a:p>
            <a:pPr algn="ctr" marL="634019" indent="-317010" lvl="1">
              <a:lnSpc>
                <a:spcPts val="4404"/>
              </a:lnSpc>
              <a:spcBef>
                <a:spcPct val="0"/>
              </a:spcBef>
              <a:buFont typeface="Arial"/>
              <a:buChar char="•"/>
            </a:pPr>
            <a:r>
              <a:rPr lang="en-US" sz="293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AD</a:t>
            </a:r>
            <a:r>
              <a:rPr lang="en-US" sz="293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005 Boletas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3484404">
            <a:off x="15610444" y="-1348084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2" y="0"/>
                </a:lnTo>
                <a:lnTo>
                  <a:pt x="2056722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35954">
            <a:off x="12470327" y="-2032565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8"/>
                </a:lnTo>
                <a:lnTo>
                  <a:pt x="0" y="34259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807990" y="-676129"/>
            <a:ext cx="2617945" cy="1989639"/>
          </a:xfrm>
          <a:custGeom>
            <a:avLst/>
            <a:gdLst/>
            <a:ahLst/>
            <a:cxnLst/>
            <a:rect r="r" b="b" t="t" l="l"/>
            <a:pathLst>
              <a:path h="1989639" w="2617945">
                <a:moveTo>
                  <a:pt x="0" y="0"/>
                </a:moveTo>
                <a:lnTo>
                  <a:pt x="2617945" y="0"/>
                </a:lnTo>
                <a:lnTo>
                  <a:pt x="2617945" y="1989638"/>
                </a:lnTo>
                <a:lnTo>
                  <a:pt x="0" y="19896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35561" y="9292181"/>
            <a:ext cx="2617945" cy="1989639"/>
          </a:xfrm>
          <a:custGeom>
            <a:avLst/>
            <a:gdLst/>
            <a:ahLst/>
            <a:cxnLst/>
            <a:rect r="r" b="b" t="t" l="l"/>
            <a:pathLst>
              <a:path h="1989639" w="2617945">
                <a:moveTo>
                  <a:pt x="0" y="0"/>
                </a:moveTo>
                <a:lnTo>
                  <a:pt x="2617945" y="0"/>
                </a:lnTo>
                <a:lnTo>
                  <a:pt x="2617945" y="1989638"/>
                </a:lnTo>
                <a:lnTo>
                  <a:pt x="0" y="19896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791596">
            <a:off x="136621" y="8220079"/>
            <a:ext cx="1784158" cy="3395457"/>
          </a:xfrm>
          <a:custGeom>
            <a:avLst/>
            <a:gdLst/>
            <a:ahLst/>
            <a:cxnLst/>
            <a:rect r="r" b="b" t="t" l="l"/>
            <a:pathLst>
              <a:path h="3395457" w="1784158">
                <a:moveTo>
                  <a:pt x="0" y="0"/>
                </a:moveTo>
                <a:lnTo>
                  <a:pt x="1784158" y="0"/>
                </a:lnTo>
                <a:lnTo>
                  <a:pt x="1784158" y="3395457"/>
                </a:lnTo>
                <a:lnTo>
                  <a:pt x="0" y="33954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67621">
            <a:off x="10529678" y="9661448"/>
            <a:ext cx="1432877" cy="1533234"/>
          </a:xfrm>
          <a:custGeom>
            <a:avLst/>
            <a:gdLst/>
            <a:ahLst/>
            <a:cxnLst/>
            <a:rect r="r" b="b" t="t" l="l"/>
            <a:pathLst>
              <a:path h="1533234" w="1432877">
                <a:moveTo>
                  <a:pt x="0" y="0"/>
                </a:moveTo>
                <a:lnTo>
                  <a:pt x="1432877" y="0"/>
                </a:lnTo>
                <a:lnTo>
                  <a:pt x="1432877" y="1533234"/>
                </a:lnTo>
                <a:lnTo>
                  <a:pt x="0" y="15332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430036" y="9258300"/>
            <a:ext cx="3936411" cy="2555088"/>
          </a:xfrm>
          <a:custGeom>
            <a:avLst/>
            <a:gdLst/>
            <a:ahLst/>
            <a:cxnLst/>
            <a:rect r="r" b="b" t="t" l="l"/>
            <a:pathLst>
              <a:path h="2555088" w="3936411">
                <a:moveTo>
                  <a:pt x="0" y="0"/>
                </a:moveTo>
                <a:lnTo>
                  <a:pt x="3936410" y="0"/>
                </a:lnTo>
                <a:lnTo>
                  <a:pt x="3936410" y="2555088"/>
                </a:lnTo>
                <a:lnTo>
                  <a:pt x="0" y="25550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200210">
            <a:off x="13177546" y="9530831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8"/>
                </a:lnTo>
                <a:lnTo>
                  <a:pt x="0" y="34259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484404">
            <a:off x="6582446" y="9345664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2" y="0"/>
                </a:lnTo>
                <a:lnTo>
                  <a:pt x="2056722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924724" y="-1029130"/>
            <a:ext cx="3244749" cy="2289023"/>
          </a:xfrm>
          <a:custGeom>
            <a:avLst/>
            <a:gdLst/>
            <a:ahLst/>
            <a:cxnLst/>
            <a:rect r="r" b="b" t="t" l="l"/>
            <a:pathLst>
              <a:path h="2289023" w="3244749">
                <a:moveTo>
                  <a:pt x="0" y="0"/>
                </a:moveTo>
                <a:lnTo>
                  <a:pt x="3244749" y="0"/>
                </a:lnTo>
                <a:lnTo>
                  <a:pt x="3244749" y="2289023"/>
                </a:lnTo>
                <a:lnTo>
                  <a:pt x="0" y="228902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733776" y="-1029130"/>
            <a:ext cx="1762476" cy="2370078"/>
          </a:xfrm>
          <a:custGeom>
            <a:avLst/>
            <a:gdLst/>
            <a:ahLst/>
            <a:cxnLst/>
            <a:rect r="r" b="b" t="t" l="l"/>
            <a:pathLst>
              <a:path h="2370078" w="1762476">
                <a:moveTo>
                  <a:pt x="0" y="0"/>
                </a:moveTo>
                <a:lnTo>
                  <a:pt x="1762476" y="0"/>
                </a:lnTo>
                <a:lnTo>
                  <a:pt x="1762476" y="2370077"/>
                </a:lnTo>
                <a:lnTo>
                  <a:pt x="0" y="237007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6599664">
            <a:off x="5612869" y="-2133943"/>
            <a:ext cx="2604665" cy="3354954"/>
          </a:xfrm>
          <a:custGeom>
            <a:avLst/>
            <a:gdLst/>
            <a:ahLst/>
            <a:cxnLst/>
            <a:rect r="r" b="b" t="t" l="l"/>
            <a:pathLst>
              <a:path h="3354954" w="2604665">
                <a:moveTo>
                  <a:pt x="0" y="0"/>
                </a:moveTo>
                <a:lnTo>
                  <a:pt x="2604665" y="0"/>
                </a:lnTo>
                <a:lnTo>
                  <a:pt x="2604665" y="3354955"/>
                </a:lnTo>
                <a:lnTo>
                  <a:pt x="0" y="335495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447489" y="3102406"/>
            <a:ext cx="15470078" cy="5873780"/>
          </a:xfrm>
          <a:custGeom>
            <a:avLst/>
            <a:gdLst/>
            <a:ahLst/>
            <a:cxnLst/>
            <a:rect r="r" b="b" t="t" l="l"/>
            <a:pathLst>
              <a:path h="5873780" w="15470078">
                <a:moveTo>
                  <a:pt x="0" y="0"/>
                </a:moveTo>
                <a:lnTo>
                  <a:pt x="15470077" y="0"/>
                </a:lnTo>
                <a:lnTo>
                  <a:pt x="15470077" y="5873780"/>
                </a:lnTo>
                <a:lnTo>
                  <a:pt x="0" y="587378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359" t="0" r="-22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370434" y="4042791"/>
            <a:ext cx="1616524" cy="995680"/>
            <a:chOff x="0" y="0"/>
            <a:chExt cx="812800" cy="50063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500635"/>
            </a:xfrm>
            <a:custGeom>
              <a:avLst/>
              <a:gdLst/>
              <a:ahLst/>
              <a:cxnLst/>
              <a:rect r="r" b="b" t="t" l="l"/>
              <a:pathLst>
                <a:path h="500635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73635"/>
                  </a:lnTo>
                  <a:cubicBezTo>
                    <a:pt x="812800" y="407318"/>
                    <a:pt x="799420" y="439621"/>
                    <a:pt x="775603" y="463438"/>
                  </a:cubicBezTo>
                  <a:cubicBezTo>
                    <a:pt x="751785" y="487255"/>
                    <a:pt x="719482" y="500635"/>
                    <a:pt x="685800" y="500635"/>
                  </a:cubicBezTo>
                  <a:lnTo>
                    <a:pt x="127000" y="500635"/>
                  </a:lnTo>
                  <a:cubicBezTo>
                    <a:pt x="56860" y="500635"/>
                    <a:pt x="0" y="443775"/>
                    <a:pt x="0" y="373635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2E93E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812800" cy="5292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Dumondi Condensed"/>
                  <a:ea typeface="Dumondi Condensed"/>
                  <a:cs typeface="Dumondi Condensed"/>
                  <a:sym typeface="Dumondi Condensed"/>
                </a:rPr>
                <a:t>Fase análisis y planificación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70434" y="5759509"/>
            <a:ext cx="1616524" cy="918713"/>
            <a:chOff x="0" y="0"/>
            <a:chExt cx="812800" cy="46193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461935"/>
            </a:xfrm>
            <a:custGeom>
              <a:avLst/>
              <a:gdLst/>
              <a:ahLst/>
              <a:cxnLst/>
              <a:rect r="r" b="b" t="t" l="l"/>
              <a:pathLst>
                <a:path h="461935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34935"/>
                  </a:lnTo>
                  <a:cubicBezTo>
                    <a:pt x="812800" y="405076"/>
                    <a:pt x="755940" y="461935"/>
                    <a:pt x="685800" y="461935"/>
                  </a:cubicBezTo>
                  <a:lnTo>
                    <a:pt x="127000" y="461935"/>
                  </a:lnTo>
                  <a:cubicBezTo>
                    <a:pt x="93318" y="461935"/>
                    <a:pt x="61015" y="448555"/>
                    <a:pt x="37197" y="424738"/>
                  </a:cubicBezTo>
                  <a:cubicBezTo>
                    <a:pt x="13380" y="400921"/>
                    <a:pt x="0" y="368618"/>
                    <a:pt x="0" y="334935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49A4D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812800" cy="490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Dumondi Condensed"/>
                  <a:ea typeface="Dumondi Condensed"/>
                  <a:cs typeface="Dumondi Condensed"/>
                  <a:sym typeface="Dumondi Condensed"/>
                </a:rPr>
                <a:t>Fase diseño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370434" y="7611288"/>
            <a:ext cx="1616524" cy="918713"/>
            <a:chOff x="0" y="0"/>
            <a:chExt cx="812800" cy="46193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461935"/>
            </a:xfrm>
            <a:custGeom>
              <a:avLst/>
              <a:gdLst/>
              <a:ahLst/>
              <a:cxnLst/>
              <a:rect r="r" b="b" t="t" l="l"/>
              <a:pathLst>
                <a:path h="461935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34935"/>
                  </a:lnTo>
                  <a:cubicBezTo>
                    <a:pt x="812800" y="405076"/>
                    <a:pt x="755940" y="461935"/>
                    <a:pt x="685800" y="461935"/>
                  </a:cubicBezTo>
                  <a:lnTo>
                    <a:pt x="127000" y="461935"/>
                  </a:lnTo>
                  <a:cubicBezTo>
                    <a:pt x="93318" y="461935"/>
                    <a:pt x="61015" y="448555"/>
                    <a:pt x="37197" y="424738"/>
                  </a:cubicBezTo>
                  <a:cubicBezTo>
                    <a:pt x="13380" y="400921"/>
                    <a:pt x="0" y="368618"/>
                    <a:pt x="0" y="334935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8DCD4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812800" cy="490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Dumondi Condensed"/>
                  <a:ea typeface="Dumondi Condensed"/>
                  <a:cs typeface="Dumondi Condensed"/>
                  <a:sym typeface="Dumondi Condensed"/>
                </a:rPr>
                <a:t>Fase desarrollo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4177291" y="1259893"/>
            <a:ext cx="1875051" cy="1875051"/>
          </a:xfrm>
          <a:custGeom>
            <a:avLst/>
            <a:gdLst/>
            <a:ahLst/>
            <a:cxnLst/>
            <a:rect r="r" b="b" t="t" l="l"/>
            <a:pathLst>
              <a:path h="1875051" w="1875051">
                <a:moveTo>
                  <a:pt x="0" y="0"/>
                </a:moveTo>
                <a:lnTo>
                  <a:pt x="1875051" y="0"/>
                </a:lnTo>
                <a:lnTo>
                  <a:pt x="1875051" y="1875051"/>
                </a:lnTo>
                <a:lnTo>
                  <a:pt x="0" y="187505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208212" y="1028700"/>
            <a:ext cx="8728663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993"/>
              </a:lnSpc>
              <a:spcBef>
                <a:spcPct val="0"/>
              </a:spcBef>
            </a:pPr>
            <a:r>
              <a:rPr lang="en-US" b="true" sz="9994" spc="-749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Cronograma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6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35561" y="9292181"/>
            <a:ext cx="2617945" cy="1989639"/>
          </a:xfrm>
          <a:custGeom>
            <a:avLst/>
            <a:gdLst/>
            <a:ahLst/>
            <a:cxnLst/>
            <a:rect r="r" b="b" t="t" l="l"/>
            <a:pathLst>
              <a:path h="1989639" w="2617945">
                <a:moveTo>
                  <a:pt x="0" y="0"/>
                </a:moveTo>
                <a:lnTo>
                  <a:pt x="2617945" y="0"/>
                </a:lnTo>
                <a:lnTo>
                  <a:pt x="2617945" y="1989638"/>
                </a:lnTo>
                <a:lnTo>
                  <a:pt x="0" y="19896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24724" y="-1029130"/>
            <a:ext cx="3244749" cy="2289023"/>
          </a:xfrm>
          <a:custGeom>
            <a:avLst/>
            <a:gdLst/>
            <a:ahLst/>
            <a:cxnLst/>
            <a:rect r="r" b="b" t="t" l="l"/>
            <a:pathLst>
              <a:path h="2289023" w="3244749">
                <a:moveTo>
                  <a:pt x="0" y="0"/>
                </a:moveTo>
                <a:lnTo>
                  <a:pt x="3244749" y="0"/>
                </a:lnTo>
                <a:lnTo>
                  <a:pt x="3244749" y="2289023"/>
                </a:lnTo>
                <a:lnTo>
                  <a:pt x="0" y="22890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484404">
            <a:off x="16580313" y="-1183381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3" y="0"/>
                </a:lnTo>
                <a:lnTo>
                  <a:pt x="2056723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33776" y="-1029130"/>
            <a:ext cx="1762476" cy="2370078"/>
          </a:xfrm>
          <a:custGeom>
            <a:avLst/>
            <a:gdLst/>
            <a:ahLst/>
            <a:cxnLst/>
            <a:rect r="r" b="b" t="t" l="l"/>
            <a:pathLst>
              <a:path h="2370078" w="1762476">
                <a:moveTo>
                  <a:pt x="0" y="0"/>
                </a:moveTo>
                <a:lnTo>
                  <a:pt x="1762476" y="0"/>
                </a:lnTo>
                <a:lnTo>
                  <a:pt x="1762476" y="2370077"/>
                </a:lnTo>
                <a:lnTo>
                  <a:pt x="0" y="23700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599664">
            <a:off x="5612869" y="-2133943"/>
            <a:ext cx="2604665" cy="3354954"/>
          </a:xfrm>
          <a:custGeom>
            <a:avLst/>
            <a:gdLst/>
            <a:ahLst/>
            <a:cxnLst/>
            <a:rect r="r" b="b" t="t" l="l"/>
            <a:pathLst>
              <a:path h="3354954" w="2604665">
                <a:moveTo>
                  <a:pt x="0" y="0"/>
                </a:moveTo>
                <a:lnTo>
                  <a:pt x="2604665" y="0"/>
                </a:lnTo>
                <a:lnTo>
                  <a:pt x="2604665" y="3354955"/>
                </a:lnTo>
                <a:lnTo>
                  <a:pt x="0" y="33549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035954">
            <a:off x="13239831" y="-2385566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8"/>
                </a:lnTo>
                <a:lnTo>
                  <a:pt x="0" y="342591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791596">
            <a:off x="136621" y="8220079"/>
            <a:ext cx="1784158" cy="3395457"/>
          </a:xfrm>
          <a:custGeom>
            <a:avLst/>
            <a:gdLst/>
            <a:ahLst/>
            <a:cxnLst/>
            <a:rect r="r" b="b" t="t" l="l"/>
            <a:pathLst>
              <a:path h="3395457" w="1784158">
                <a:moveTo>
                  <a:pt x="0" y="0"/>
                </a:moveTo>
                <a:lnTo>
                  <a:pt x="1784158" y="0"/>
                </a:lnTo>
                <a:lnTo>
                  <a:pt x="1784158" y="3395457"/>
                </a:lnTo>
                <a:lnTo>
                  <a:pt x="0" y="339545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767621">
            <a:off x="10529678" y="9661448"/>
            <a:ext cx="1432877" cy="1533234"/>
          </a:xfrm>
          <a:custGeom>
            <a:avLst/>
            <a:gdLst/>
            <a:ahLst/>
            <a:cxnLst/>
            <a:rect r="r" b="b" t="t" l="l"/>
            <a:pathLst>
              <a:path h="1533234" w="1432877">
                <a:moveTo>
                  <a:pt x="0" y="0"/>
                </a:moveTo>
                <a:lnTo>
                  <a:pt x="1432877" y="0"/>
                </a:lnTo>
                <a:lnTo>
                  <a:pt x="1432877" y="1533234"/>
                </a:lnTo>
                <a:lnTo>
                  <a:pt x="0" y="153323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430036" y="9258300"/>
            <a:ext cx="3936411" cy="2555088"/>
          </a:xfrm>
          <a:custGeom>
            <a:avLst/>
            <a:gdLst/>
            <a:ahLst/>
            <a:cxnLst/>
            <a:rect r="r" b="b" t="t" l="l"/>
            <a:pathLst>
              <a:path h="2555088" w="3936411">
                <a:moveTo>
                  <a:pt x="0" y="0"/>
                </a:moveTo>
                <a:lnTo>
                  <a:pt x="3936410" y="0"/>
                </a:lnTo>
                <a:lnTo>
                  <a:pt x="3936410" y="2555088"/>
                </a:lnTo>
                <a:lnTo>
                  <a:pt x="0" y="255508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263169" y="-838911"/>
            <a:ext cx="2617945" cy="1989639"/>
          </a:xfrm>
          <a:custGeom>
            <a:avLst/>
            <a:gdLst/>
            <a:ahLst/>
            <a:cxnLst/>
            <a:rect r="r" b="b" t="t" l="l"/>
            <a:pathLst>
              <a:path h="1989639" w="2617945">
                <a:moveTo>
                  <a:pt x="0" y="0"/>
                </a:moveTo>
                <a:lnTo>
                  <a:pt x="2617945" y="0"/>
                </a:lnTo>
                <a:lnTo>
                  <a:pt x="2617945" y="1989639"/>
                </a:lnTo>
                <a:lnTo>
                  <a:pt x="0" y="19896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200210">
            <a:off x="13177546" y="9530831"/>
            <a:ext cx="1999490" cy="3425917"/>
          </a:xfrm>
          <a:custGeom>
            <a:avLst/>
            <a:gdLst/>
            <a:ahLst/>
            <a:cxnLst/>
            <a:rect r="r" b="b" t="t" l="l"/>
            <a:pathLst>
              <a:path h="3425917" w="1999490">
                <a:moveTo>
                  <a:pt x="0" y="0"/>
                </a:moveTo>
                <a:lnTo>
                  <a:pt x="1999490" y="0"/>
                </a:lnTo>
                <a:lnTo>
                  <a:pt x="1999490" y="3425918"/>
                </a:lnTo>
                <a:lnTo>
                  <a:pt x="0" y="342591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3484404">
            <a:off x="6582446" y="9345664"/>
            <a:ext cx="2056723" cy="2893088"/>
          </a:xfrm>
          <a:custGeom>
            <a:avLst/>
            <a:gdLst/>
            <a:ahLst/>
            <a:cxnLst/>
            <a:rect r="r" b="b" t="t" l="l"/>
            <a:pathLst>
              <a:path h="2893088" w="2056723">
                <a:moveTo>
                  <a:pt x="0" y="0"/>
                </a:moveTo>
                <a:lnTo>
                  <a:pt x="2056722" y="0"/>
                </a:lnTo>
                <a:lnTo>
                  <a:pt x="2056722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571941" y="4518947"/>
            <a:ext cx="2034254" cy="2057400"/>
          </a:xfrm>
          <a:custGeom>
            <a:avLst/>
            <a:gdLst/>
            <a:ahLst/>
            <a:cxnLst/>
            <a:rect r="r" b="b" t="t" l="l"/>
            <a:pathLst>
              <a:path h="2057400" w="2034254">
                <a:moveTo>
                  <a:pt x="0" y="0"/>
                </a:moveTo>
                <a:lnTo>
                  <a:pt x="2034254" y="0"/>
                </a:lnTo>
                <a:lnTo>
                  <a:pt x="203425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541305" y="4420325"/>
            <a:ext cx="1876348" cy="2367631"/>
          </a:xfrm>
          <a:custGeom>
            <a:avLst/>
            <a:gdLst/>
            <a:ahLst/>
            <a:cxnLst/>
            <a:rect r="r" b="b" t="t" l="l"/>
            <a:pathLst>
              <a:path h="2367631" w="1876348">
                <a:moveTo>
                  <a:pt x="0" y="0"/>
                </a:moveTo>
                <a:lnTo>
                  <a:pt x="1876348" y="0"/>
                </a:lnTo>
                <a:lnTo>
                  <a:pt x="1876348" y="2367631"/>
                </a:lnTo>
                <a:lnTo>
                  <a:pt x="0" y="236763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92411" y="4363175"/>
            <a:ext cx="2414612" cy="2254644"/>
          </a:xfrm>
          <a:custGeom>
            <a:avLst/>
            <a:gdLst/>
            <a:ahLst/>
            <a:cxnLst/>
            <a:rect r="r" b="b" t="t" l="l"/>
            <a:pathLst>
              <a:path h="2254644" w="2414612">
                <a:moveTo>
                  <a:pt x="0" y="0"/>
                </a:moveTo>
                <a:lnTo>
                  <a:pt x="2414612" y="0"/>
                </a:lnTo>
                <a:lnTo>
                  <a:pt x="2414612" y="2254644"/>
                </a:lnTo>
                <a:lnTo>
                  <a:pt x="0" y="2254644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226059" y="4241773"/>
            <a:ext cx="2504014" cy="2611749"/>
          </a:xfrm>
          <a:custGeom>
            <a:avLst/>
            <a:gdLst/>
            <a:ahLst/>
            <a:cxnLst/>
            <a:rect r="r" b="b" t="t" l="l"/>
            <a:pathLst>
              <a:path h="2611749" w="2504014">
                <a:moveTo>
                  <a:pt x="0" y="0"/>
                </a:moveTo>
                <a:lnTo>
                  <a:pt x="2504014" y="0"/>
                </a:lnTo>
                <a:lnTo>
                  <a:pt x="2504014" y="2611749"/>
                </a:lnTo>
                <a:lnTo>
                  <a:pt x="0" y="261174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928157" y="4326803"/>
            <a:ext cx="1995959" cy="2249544"/>
          </a:xfrm>
          <a:custGeom>
            <a:avLst/>
            <a:gdLst/>
            <a:ahLst/>
            <a:cxnLst/>
            <a:rect r="r" b="b" t="t" l="l"/>
            <a:pathLst>
              <a:path h="2249544" w="1995959">
                <a:moveTo>
                  <a:pt x="0" y="0"/>
                </a:moveTo>
                <a:lnTo>
                  <a:pt x="1995959" y="0"/>
                </a:lnTo>
                <a:lnTo>
                  <a:pt x="1995959" y="2249544"/>
                </a:lnTo>
                <a:lnTo>
                  <a:pt x="0" y="2249544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000862" y="2118273"/>
            <a:ext cx="1256779" cy="986571"/>
          </a:xfrm>
          <a:custGeom>
            <a:avLst/>
            <a:gdLst/>
            <a:ahLst/>
            <a:cxnLst/>
            <a:rect r="r" b="b" t="t" l="l"/>
            <a:pathLst>
              <a:path h="986571" w="1256779">
                <a:moveTo>
                  <a:pt x="0" y="0"/>
                </a:moveTo>
                <a:lnTo>
                  <a:pt x="1256779" y="0"/>
                </a:lnTo>
                <a:lnTo>
                  <a:pt x="1256779" y="986571"/>
                </a:lnTo>
                <a:lnTo>
                  <a:pt x="0" y="986571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920495" y="2158114"/>
            <a:ext cx="11947691" cy="1164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22"/>
              </a:lnSpc>
            </a:pPr>
            <a:r>
              <a:rPr lang="en-US" b="true" sz="9365" spc="-702">
                <a:solidFill>
                  <a:srgbClr val="FEFE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STACK TECNOLOGICO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66877" y="6721281"/>
            <a:ext cx="515336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EFEF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React + Node.js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174771" y="6581511"/>
            <a:ext cx="545682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EFEF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Python + Django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686119" y="6608294"/>
            <a:ext cx="386369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EFEF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PosgreSQL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EFEFE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DAGrsQAn_9Y</dc:identifier>
  <dcterms:modified xsi:type="dcterms:W3CDTF">2011-08-01T06:04:30Z</dcterms:modified>
  <cp:revision>1</cp:revision>
  <dc:title>Introducción</dc:title>
</cp:coreProperties>
</file>